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1060" r:id="rId2"/>
    <p:sldId id="3908" r:id="rId3"/>
    <p:sldId id="3918" r:id="rId4"/>
    <p:sldId id="8981" r:id="rId5"/>
    <p:sldId id="3940" r:id="rId6"/>
    <p:sldId id="3936" r:id="rId7"/>
    <p:sldId id="3939" r:id="rId8"/>
    <p:sldId id="3938" r:id="rId9"/>
    <p:sldId id="3941" r:id="rId10"/>
    <p:sldId id="8982" r:id="rId11"/>
    <p:sldId id="3927" r:id="rId12"/>
    <p:sldId id="3946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D2F241B-2218-4B3D-80B4-345D2EBE1ECF}">
          <p14:sldIdLst>
            <p14:sldId id="1060"/>
            <p14:sldId id="3908"/>
          </p14:sldIdLst>
        </p14:section>
        <p14:section name="Research" id="{2FD67B93-ABDB-4358-954E-D5644E251E16}">
          <p14:sldIdLst>
            <p14:sldId id="3918"/>
            <p14:sldId id="8981"/>
            <p14:sldId id="3940"/>
            <p14:sldId id="3936"/>
            <p14:sldId id="3939"/>
            <p14:sldId id="3938"/>
            <p14:sldId id="3941"/>
            <p14:sldId id="8982"/>
            <p14:sldId id="3927"/>
            <p14:sldId id="3946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iti Canny" initials="CC" lastIdx="43" clrIdx="0">
    <p:extLst>
      <p:ext uri="{19B8F6BF-5375-455C-9EA6-DF929625EA0E}">
        <p15:presenceInfo xmlns:p15="http://schemas.microsoft.com/office/powerpoint/2012/main" userId="Chariti Cann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  <a:srgbClr val="9D903F"/>
    <a:srgbClr val="774C8F"/>
    <a:srgbClr val="8C97C6"/>
    <a:srgbClr val="A8B1D4"/>
    <a:srgbClr val="6E7CB7"/>
    <a:srgbClr val="B6BEDB"/>
    <a:srgbClr val="647DBA"/>
    <a:srgbClr val="EA94D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2" autoAdjust="0"/>
    <p:restoredTop sz="94422" autoAdjust="0"/>
  </p:normalViewPr>
  <p:slideViewPr>
    <p:cSldViewPr snapToGrid="0" snapToObjects="1">
      <p:cViewPr varScale="1">
        <p:scale>
          <a:sx n="104" d="100"/>
          <a:sy n="104" d="100"/>
        </p:scale>
        <p:origin x="1278" y="114"/>
      </p:cViewPr>
      <p:guideLst/>
    </p:cSldViewPr>
  </p:slideViewPr>
  <p:outlineViewPr>
    <p:cViewPr>
      <p:scale>
        <a:sx n="33" d="100"/>
        <a:sy n="33" d="100"/>
      </p:scale>
      <p:origin x="0" y="-12632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6"/>
    </p:cViewPr>
  </p:sorterViewPr>
  <p:notesViewPr>
    <p:cSldViewPr snapToGrid="0" snapToObjects="1">
      <p:cViewPr varScale="1">
        <p:scale>
          <a:sx n="84" d="100"/>
          <a:sy n="84" d="100"/>
        </p:scale>
        <p:origin x="340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F73335-929C-4440-8A59-097CC7CDB96D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1AFCEE-337B-4802-B310-1A1ADF7F223B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Synthesis</a:t>
          </a:r>
        </a:p>
      </dgm:t>
    </dgm:pt>
    <dgm:pt modelId="{30095F4E-C9B8-47F6-9ECE-460BC03D2A7B}" type="parTrans" cxnId="{190ACB22-0BA2-4A1C-A945-C8D32BC3243D}">
      <dgm:prSet/>
      <dgm:spPr/>
      <dgm:t>
        <a:bodyPr/>
        <a:lstStyle/>
        <a:p>
          <a:endParaRPr lang="en-US">
            <a:solidFill>
              <a:srgbClr val="0070C0"/>
            </a:solidFill>
          </a:endParaRPr>
        </a:p>
      </dgm:t>
    </dgm:pt>
    <dgm:pt modelId="{49E059A8-5B68-4F29-9E6A-443D31FAAB30}" type="sibTrans" cxnId="{190ACB22-0BA2-4A1C-A945-C8D32BC3243D}">
      <dgm:prSet/>
      <dgm:spPr/>
      <dgm:t>
        <a:bodyPr/>
        <a:lstStyle/>
        <a:p>
          <a:endParaRPr lang="en-US">
            <a:solidFill>
              <a:srgbClr val="0070C0"/>
            </a:solidFill>
          </a:endParaRPr>
        </a:p>
      </dgm:t>
    </dgm:pt>
    <dgm:pt modelId="{15242E41-9EB6-4CBE-8BE4-43322B7A42A0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Emotions </a:t>
          </a:r>
        </a:p>
      </dgm:t>
    </dgm:pt>
    <dgm:pt modelId="{F6ACD226-4813-44B7-87BB-09AF2AFA89CE}" type="parTrans" cxnId="{DFA49978-96EA-4781-B3EB-FFBD3467BFC1}">
      <dgm:prSet/>
      <dgm:spPr/>
      <dgm:t>
        <a:bodyPr/>
        <a:lstStyle/>
        <a:p>
          <a:endParaRPr lang="en-US">
            <a:solidFill>
              <a:srgbClr val="0070C0"/>
            </a:solidFill>
          </a:endParaRPr>
        </a:p>
      </dgm:t>
    </dgm:pt>
    <dgm:pt modelId="{5988F6A2-7506-4475-8AAA-07BA9C173051}" type="sibTrans" cxnId="{DFA49978-96EA-4781-B3EB-FFBD3467BFC1}">
      <dgm:prSet/>
      <dgm:spPr/>
      <dgm:t>
        <a:bodyPr/>
        <a:lstStyle/>
        <a:p>
          <a:endParaRPr lang="en-US">
            <a:solidFill>
              <a:srgbClr val="0070C0"/>
            </a:solidFill>
          </a:endParaRPr>
        </a:p>
      </dgm:t>
    </dgm:pt>
    <dgm:pt modelId="{02D00557-2C90-4386-970F-7F89BBABB744}" type="pres">
      <dgm:prSet presAssocID="{9CF73335-929C-4440-8A59-097CC7CDB96D}" presName="compositeShape" presStyleCnt="0">
        <dgm:presLayoutVars>
          <dgm:chMax val="2"/>
          <dgm:dir/>
          <dgm:resizeHandles val="exact"/>
        </dgm:presLayoutVars>
      </dgm:prSet>
      <dgm:spPr/>
    </dgm:pt>
    <dgm:pt modelId="{95AFDF10-9799-440B-9918-D1B1DBB42198}" type="pres">
      <dgm:prSet presAssocID="{9CF73335-929C-4440-8A59-097CC7CDB96D}" presName="ribbon" presStyleLbl="node1" presStyleIdx="0" presStyleCnt="1" custLinFactNeighborY="11655"/>
      <dgm:spPr>
        <a:solidFill>
          <a:srgbClr val="C3C3C3"/>
        </a:solidFill>
      </dgm:spPr>
    </dgm:pt>
    <dgm:pt modelId="{F2ECC5E6-1283-4319-B5BB-EB9F44948AC7}" type="pres">
      <dgm:prSet presAssocID="{9CF73335-929C-4440-8A59-097CC7CDB96D}" presName="leftArrowText" presStyleLbl="node1" presStyleIdx="0" presStyleCnt="1" custLinFactNeighborY="20128">
        <dgm:presLayoutVars>
          <dgm:chMax val="0"/>
          <dgm:bulletEnabled val="1"/>
        </dgm:presLayoutVars>
      </dgm:prSet>
      <dgm:spPr/>
    </dgm:pt>
    <dgm:pt modelId="{13C45592-040A-462E-B917-5A8332F68445}" type="pres">
      <dgm:prSet presAssocID="{9CF73335-929C-4440-8A59-097CC7CDB96D}" presName="rightArrowText" presStyleLbl="node1" presStyleIdx="0" presStyleCnt="1" custLinFactNeighborY="19215">
        <dgm:presLayoutVars>
          <dgm:chMax val="0"/>
          <dgm:bulletEnabled val="1"/>
        </dgm:presLayoutVars>
      </dgm:prSet>
      <dgm:spPr/>
    </dgm:pt>
  </dgm:ptLst>
  <dgm:cxnLst>
    <dgm:cxn modelId="{190ACB22-0BA2-4A1C-A945-C8D32BC3243D}" srcId="{9CF73335-929C-4440-8A59-097CC7CDB96D}" destId="{551AFCEE-337B-4802-B310-1A1ADF7F223B}" srcOrd="0" destOrd="0" parTransId="{30095F4E-C9B8-47F6-9ECE-460BC03D2A7B}" sibTransId="{49E059A8-5B68-4F29-9E6A-443D31FAAB30}"/>
    <dgm:cxn modelId="{DFA49978-96EA-4781-B3EB-FFBD3467BFC1}" srcId="{9CF73335-929C-4440-8A59-097CC7CDB96D}" destId="{15242E41-9EB6-4CBE-8BE4-43322B7A42A0}" srcOrd="1" destOrd="0" parTransId="{F6ACD226-4813-44B7-87BB-09AF2AFA89CE}" sibTransId="{5988F6A2-7506-4475-8AAA-07BA9C173051}"/>
    <dgm:cxn modelId="{AEB165B9-0533-40C1-BB43-EF68020D3A98}" type="presOf" srcId="{15242E41-9EB6-4CBE-8BE4-43322B7A42A0}" destId="{13C45592-040A-462E-B917-5A8332F68445}" srcOrd="0" destOrd="0" presId="urn:microsoft.com/office/officeart/2005/8/layout/arrow6"/>
    <dgm:cxn modelId="{E41FA9DD-1F05-43D1-8C3D-70DD31A28F76}" type="presOf" srcId="{551AFCEE-337B-4802-B310-1A1ADF7F223B}" destId="{F2ECC5E6-1283-4319-B5BB-EB9F44948AC7}" srcOrd="0" destOrd="0" presId="urn:microsoft.com/office/officeart/2005/8/layout/arrow6"/>
    <dgm:cxn modelId="{6DA433EA-9D41-4D5B-84F0-B5DA2F3016BC}" type="presOf" srcId="{9CF73335-929C-4440-8A59-097CC7CDB96D}" destId="{02D00557-2C90-4386-970F-7F89BBABB744}" srcOrd="0" destOrd="0" presId="urn:microsoft.com/office/officeart/2005/8/layout/arrow6"/>
    <dgm:cxn modelId="{140BDD6F-D66A-4928-ACB0-FF2EA558EE83}" type="presParOf" srcId="{02D00557-2C90-4386-970F-7F89BBABB744}" destId="{95AFDF10-9799-440B-9918-D1B1DBB42198}" srcOrd="0" destOrd="0" presId="urn:microsoft.com/office/officeart/2005/8/layout/arrow6"/>
    <dgm:cxn modelId="{6A725937-F324-41DE-BE16-36D873429038}" type="presParOf" srcId="{02D00557-2C90-4386-970F-7F89BBABB744}" destId="{F2ECC5E6-1283-4319-B5BB-EB9F44948AC7}" srcOrd="1" destOrd="0" presId="urn:microsoft.com/office/officeart/2005/8/layout/arrow6"/>
    <dgm:cxn modelId="{F57BD156-4009-42C5-A1B8-7886E5AFA90A}" type="presParOf" srcId="{02D00557-2C90-4386-970F-7F89BBABB744}" destId="{13C45592-040A-462E-B917-5A8332F68445}" srcOrd="2" destOrd="0" presId="urn:microsoft.com/office/officeart/2005/8/layout/arrow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269714-E72B-436D-A89B-A71C2E17CC28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291B06D-D9E0-4043-A490-B542B326DD42}">
      <dgm:prSet phldrT="[Text]"/>
      <dgm:spPr/>
      <dgm:t>
        <a:bodyPr/>
        <a:lstStyle/>
        <a:p>
          <a:r>
            <a:rPr lang="en-IN" dirty="0"/>
            <a:t>Business viewpoint</a:t>
          </a:r>
        </a:p>
      </dgm:t>
    </dgm:pt>
    <dgm:pt modelId="{A0F95B15-C35F-4534-AAFD-A63EAA0DD55E}" type="parTrans" cxnId="{A10B065C-019E-4693-93E8-C94E0D1DC4F2}">
      <dgm:prSet/>
      <dgm:spPr/>
      <dgm:t>
        <a:bodyPr/>
        <a:lstStyle/>
        <a:p>
          <a:endParaRPr lang="en-IN"/>
        </a:p>
      </dgm:t>
    </dgm:pt>
    <dgm:pt modelId="{7477D008-98D7-4641-8FE6-A6227F4A29AB}" type="sibTrans" cxnId="{A10B065C-019E-4693-93E8-C94E0D1DC4F2}">
      <dgm:prSet/>
      <dgm:spPr/>
      <dgm:t>
        <a:bodyPr/>
        <a:lstStyle/>
        <a:p>
          <a:endParaRPr lang="en-IN"/>
        </a:p>
      </dgm:t>
    </dgm:pt>
    <dgm:pt modelId="{22178882-2133-448E-833B-DC2728FD7960}">
      <dgm:prSet phldrT="[Text]" phldr="1"/>
      <dgm:spPr/>
      <dgm:t>
        <a:bodyPr/>
        <a:lstStyle/>
        <a:p>
          <a:endParaRPr lang="en-IN"/>
        </a:p>
      </dgm:t>
    </dgm:pt>
    <dgm:pt modelId="{F399A2E9-9FC4-4C12-9045-BA9FEE5E5861}" type="parTrans" cxnId="{AC8AE343-42F4-42C7-B56A-72155C90CA2B}">
      <dgm:prSet/>
      <dgm:spPr/>
      <dgm:t>
        <a:bodyPr/>
        <a:lstStyle/>
        <a:p>
          <a:endParaRPr lang="en-IN"/>
        </a:p>
      </dgm:t>
    </dgm:pt>
    <dgm:pt modelId="{FDA183D9-929C-46C7-B8E6-D60EFEC175C5}" type="sibTrans" cxnId="{AC8AE343-42F4-42C7-B56A-72155C90CA2B}">
      <dgm:prSet/>
      <dgm:spPr/>
      <dgm:t>
        <a:bodyPr/>
        <a:lstStyle/>
        <a:p>
          <a:endParaRPr lang="en-IN"/>
        </a:p>
      </dgm:t>
    </dgm:pt>
    <dgm:pt modelId="{F1BDDAE8-185B-49A7-BD24-A61786F86B07}">
      <dgm:prSet phldrT="[Text]" phldr="1"/>
      <dgm:spPr/>
      <dgm:t>
        <a:bodyPr/>
        <a:lstStyle/>
        <a:p>
          <a:endParaRPr lang="en-IN"/>
        </a:p>
      </dgm:t>
    </dgm:pt>
    <dgm:pt modelId="{69B45AF1-6AF0-428F-8533-FB1F5BF30188}" type="parTrans" cxnId="{0EFACDCE-8F8B-48BF-A69A-F04D60495267}">
      <dgm:prSet/>
      <dgm:spPr/>
      <dgm:t>
        <a:bodyPr/>
        <a:lstStyle/>
        <a:p>
          <a:endParaRPr lang="en-IN"/>
        </a:p>
      </dgm:t>
    </dgm:pt>
    <dgm:pt modelId="{324E3571-C81C-4CCD-A004-A217E06F1C14}" type="sibTrans" cxnId="{0EFACDCE-8F8B-48BF-A69A-F04D60495267}">
      <dgm:prSet/>
      <dgm:spPr/>
      <dgm:t>
        <a:bodyPr/>
        <a:lstStyle/>
        <a:p>
          <a:endParaRPr lang="en-IN"/>
        </a:p>
      </dgm:t>
    </dgm:pt>
    <dgm:pt modelId="{2313775B-E469-4DAB-A081-662BA9997457}">
      <dgm:prSet phldrT="[Text]"/>
      <dgm:spPr/>
      <dgm:t>
        <a:bodyPr/>
        <a:lstStyle/>
        <a:p>
          <a:r>
            <a:rPr lang="en-IN" dirty="0"/>
            <a:t>User Experience viewpoint</a:t>
          </a:r>
        </a:p>
      </dgm:t>
    </dgm:pt>
    <dgm:pt modelId="{6AE7E5A7-9364-494C-B07E-1D00C0F88D95}" type="parTrans" cxnId="{3D680BBE-BF47-4267-B5EC-A7162464922F}">
      <dgm:prSet/>
      <dgm:spPr/>
      <dgm:t>
        <a:bodyPr/>
        <a:lstStyle/>
        <a:p>
          <a:endParaRPr lang="en-IN"/>
        </a:p>
      </dgm:t>
    </dgm:pt>
    <dgm:pt modelId="{D223611E-F2FE-4A84-92B1-AFA57DCF8C34}" type="sibTrans" cxnId="{3D680BBE-BF47-4267-B5EC-A7162464922F}">
      <dgm:prSet/>
      <dgm:spPr/>
      <dgm:t>
        <a:bodyPr/>
        <a:lstStyle/>
        <a:p>
          <a:endParaRPr lang="en-IN"/>
        </a:p>
      </dgm:t>
    </dgm:pt>
    <dgm:pt modelId="{7EE505F0-1EFD-4C43-B20F-18D2DC12F8DE}">
      <dgm:prSet phldrT="[Text]" phldr="1"/>
      <dgm:spPr/>
      <dgm:t>
        <a:bodyPr/>
        <a:lstStyle/>
        <a:p>
          <a:endParaRPr lang="en-IN"/>
        </a:p>
      </dgm:t>
    </dgm:pt>
    <dgm:pt modelId="{5BAB79BE-0CE1-44E2-B0F2-3EB3C5BC8427}" type="parTrans" cxnId="{453DF305-3172-467F-926C-A0BFD0B6F429}">
      <dgm:prSet/>
      <dgm:spPr/>
      <dgm:t>
        <a:bodyPr/>
        <a:lstStyle/>
        <a:p>
          <a:endParaRPr lang="en-IN"/>
        </a:p>
      </dgm:t>
    </dgm:pt>
    <dgm:pt modelId="{4395F0AA-9289-4BA5-8616-7FA332A27C5B}" type="sibTrans" cxnId="{453DF305-3172-467F-926C-A0BFD0B6F429}">
      <dgm:prSet/>
      <dgm:spPr/>
      <dgm:t>
        <a:bodyPr/>
        <a:lstStyle/>
        <a:p>
          <a:endParaRPr lang="en-IN"/>
        </a:p>
      </dgm:t>
    </dgm:pt>
    <dgm:pt modelId="{DE2F0DA3-5F7E-4AB8-A876-7B334A376908}">
      <dgm:prSet phldrT="[Text]" phldr="1"/>
      <dgm:spPr/>
      <dgm:t>
        <a:bodyPr/>
        <a:lstStyle/>
        <a:p>
          <a:endParaRPr lang="en-IN"/>
        </a:p>
      </dgm:t>
    </dgm:pt>
    <dgm:pt modelId="{3A02C35D-FB6C-4B36-AE04-371365845EEF}" type="parTrans" cxnId="{C56331A7-7358-439F-8679-87E223DA364D}">
      <dgm:prSet/>
      <dgm:spPr/>
      <dgm:t>
        <a:bodyPr/>
        <a:lstStyle/>
        <a:p>
          <a:endParaRPr lang="en-IN"/>
        </a:p>
      </dgm:t>
    </dgm:pt>
    <dgm:pt modelId="{F088E139-78B8-4952-9FAB-B911FD097A48}" type="sibTrans" cxnId="{C56331A7-7358-439F-8679-87E223DA364D}">
      <dgm:prSet/>
      <dgm:spPr/>
      <dgm:t>
        <a:bodyPr/>
        <a:lstStyle/>
        <a:p>
          <a:endParaRPr lang="en-IN"/>
        </a:p>
      </dgm:t>
    </dgm:pt>
    <dgm:pt modelId="{B591B22E-37FB-49EB-9390-49E604C2E6A0}">
      <dgm:prSet phldrT="[Text]"/>
      <dgm:spPr/>
      <dgm:t>
        <a:bodyPr/>
        <a:lstStyle/>
        <a:p>
          <a:r>
            <a:rPr lang="en-IN" dirty="0"/>
            <a:t>Data / functional Viewpoint</a:t>
          </a:r>
        </a:p>
      </dgm:t>
    </dgm:pt>
    <dgm:pt modelId="{4C92CDE0-A704-400E-ABE0-4CB6F3BF93B4}" type="parTrans" cxnId="{61E86A2C-E389-4DD3-BBDA-2D753BF087B3}">
      <dgm:prSet/>
      <dgm:spPr/>
      <dgm:t>
        <a:bodyPr/>
        <a:lstStyle/>
        <a:p>
          <a:endParaRPr lang="en-IN"/>
        </a:p>
      </dgm:t>
    </dgm:pt>
    <dgm:pt modelId="{3E262730-0284-4A9D-A6C1-8D459EDAF8A7}" type="sibTrans" cxnId="{61E86A2C-E389-4DD3-BBDA-2D753BF087B3}">
      <dgm:prSet/>
      <dgm:spPr/>
      <dgm:t>
        <a:bodyPr/>
        <a:lstStyle/>
        <a:p>
          <a:endParaRPr lang="en-IN"/>
        </a:p>
      </dgm:t>
    </dgm:pt>
    <dgm:pt modelId="{3F367033-A4EB-457D-BF73-1A1B006B411F}">
      <dgm:prSet phldrT="[Text]" phldr="1"/>
      <dgm:spPr/>
      <dgm:t>
        <a:bodyPr/>
        <a:lstStyle/>
        <a:p>
          <a:endParaRPr lang="en-IN"/>
        </a:p>
      </dgm:t>
    </dgm:pt>
    <dgm:pt modelId="{D5C4C8A0-7CC4-4F75-B682-830EEB711879}" type="parTrans" cxnId="{6C968219-D7A6-40E3-B439-F59EA8DF5A0D}">
      <dgm:prSet/>
      <dgm:spPr/>
      <dgm:t>
        <a:bodyPr/>
        <a:lstStyle/>
        <a:p>
          <a:endParaRPr lang="en-IN"/>
        </a:p>
      </dgm:t>
    </dgm:pt>
    <dgm:pt modelId="{A42E4086-B84A-4BB9-9D27-02DFEE304225}" type="sibTrans" cxnId="{6C968219-D7A6-40E3-B439-F59EA8DF5A0D}">
      <dgm:prSet/>
      <dgm:spPr/>
      <dgm:t>
        <a:bodyPr/>
        <a:lstStyle/>
        <a:p>
          <a:endParaRPr lang="en-IN"/>
        </a:p>
      </dgm:t>
    </dgm:pt>
    <dgm:pt modelId="{748A23AD-D7E7-4280-88C2-3A7D13E6F9D3}">
      <dgm:prSet phldrT="[Text]" phldr="1"/>
      <dgm:spPr/>
      <dgm:t>
        <a:bodyPr/>
        <a:lstStyle/>
        <a:p>
          <a:endParaRPr lang="en-IN"/>
        </a:p>
      </dgm:t>
    </dgm:pt>
    <dgm:pt modelId="{0D7DB8B7-32BE-4304-8C39-3C1E2F65242D}" type="parTrans" cxnId="{D39D0CAC-7CE0-462C-B02C-67C7436BC2E4}">
      <dgm:prSet/>
      <dgm:spPr/>
      <dgm:t>
        <a:bodyPr/>
        <a:lstStyle/>
        <a:p>
          <a:endParaRPr lang="en-IN"/>
        </a:p>
      </dgm:t>
    </dgm:pt>
    <dgm:pt modelId="{1663912E-62C4-4F5C-8D5B-1BBDFD5FD2EE}" type="sibTrans" cxnId="{D39D0CAC-7CE0-462C-B02C-67C7436BC2E4}">
      <dgm:prSet/>
      <dgm:spPr/>
      <dgm:t>
        <a:bodyPr/>
        <a:lstStyle/>
        <a:p>
          <a:endParaRPr lang="en-IN"/>
        </a:p>
      </dgm:t>
    </dgm:pt>
    <dgm:pt modelId="{F1A040B3-E76F-4E77-B91A-664D079A2C41}">
      <dgm:prSet phldrT="[Text]"/>
      <dgm:spPr/>
      <dgm:t>
        <a:bodyPr/>
        <a:lstStyle/>
        <a:p>
          <a:r>
            <a:rPr lang="en-IN" dirty="0"/>
            <a:t>Implementation Viewpoint</a:t>
          </a:r>
        </a:p>
      </dgm:t>
    </dgm:pt>
    <dgm:pt modelId="{8DA96044-E891-4BAA-B90A-20AC892B7266}" type="parTrans" cxnId="{2F46ADD0-77BB-4725-9339-B5A34BB85CDD}">
      <dgm:prSet/>
      <dgm:spPr/>
      <dgm:t>
        <a:bodyPr/>
        <a:lstStyle/>
        <a:p>
          <a:endParaRPr lang="en-IN"/>
        </a:p>
      </dgm:t>
    </dgm:pt>
    <dgm:pt modelId="{21D43515-66EA-4B5A-88C6-0449FE116FAA}" type="sibTrans" cxnId="{2F46ADD0-77BB-4725-9339-B5A34BB85CDD}">
      <dgm:prSet/>
      <dgm:spPr/>
      <dgm:t>
        <a:bodyPr/>
        <a:lstStyle/>
        <a:p>
          <a:endParaRPr lang="en-IN"/>
        </a:p>
      </dgm:t>
    </dgm:pt>
    <dgm:pt modelId="{73343710-F638-4881-9AD2-A940B9F28727}" type="pres">
      <dgm:prSet presAssocID="{F6269714-E72B-436D-A89B-A71C2E17CC2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2806622E-9128-4053-9208-3DB3DAB7FFDB}" type="pres">
      <dgm:prSet presAssocID="{0291B06D-D9E0-4043-A490-B542B326DD42}" presName="composite" presStyleCnt="0"/>
      <dgm:spPr/>
    </dgm:pt>
    <dgm:pt modelId="{80609411-B490-4DC7-B990-B72D1C3E5E31}" type="pres">
      <dgm:prSet presAssocID="{0291B06D-D9E0-4043-A490-B542B326DD42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ACC6054F-8328-483A-8A72-9038F60DAE4A}" type="pres">
      <dgm:prSet presAssocID="{0291B06D-D9E0-4043-A490-B542B326DD42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0248481C-4F31-407E-8C5D-56944205EC7F}" type="pres">
      <dgm:prSet presAssocID="{0291B06D-D9E0-4043-A490-B542B326DD42}" presName="Accent" presStyleLbl="parChTrans1D1" presStyleIdx="0" presStyleCnt="4"/>
      <dgm:spPr/>
    </dgm:pt>
    <dgm:pt modelId="{BCB06C08-9B6C-4949-BF5E-31DB2BD75D17}" type="pres">
      <dgm:prSet presAssocID="{0291B06D-D9E0-4043-A490-B542B326DD42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7A061AE7-3BDC-41F8-8F8D-F60D24435107}" type="pres">
      <dgm:prSet presAssocID="{7477D008-98D7-4641-8FE6-A6227F4A29AB}" presName="sibTrans" presStyleCnt="0"/>
      <dgm:spPr/>
    </dgm:pt>
    <dgm:pt modelId="{23AA17A5-630F-4176-BE96-FFC087DB1474}" type="pres">
      <dgm:prSet presAssocID="{2313775B-E469-4DAB-A081-662BA9997457}" presName="composite" presStyleCnt="0"/>
      <dgm:spPr/>
    </dgm:pt>
    <dgm:pt modelId="{B27AB7C3-5B4E-438C-B3E6-4123D9595427}" type="pres">
      <dgm:prSet presAssocID="{2313775B-E469-4DAB-A081-662BA9997457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0D19BC53-EC84-4780-9CD7-D5C4E6405DFB}" type="pres">
      <dgm:prSet presAssocID="{2313775B-E469-4DAB-A081-662BA9997457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FC666E97-64A4-4FC5-B3E1-3620A9E51737}" type="pres">
      <dgm:prSet presAssocID="{2313775B-E469-4DAB-A081-662BA9997457}" presName="Accent" presStyleLbl="parChTrans1D1" presStyleIdx="1" presStyleCnt="4"/>
      <dgm:spPr/>
    </dgm:pt>
    <dgm:pt modelId="{E01523A5-8F79-44BC-A02A-252F8484FB64}" type="pres">
      <dgm:prSet presAssocID="{2313775B-E469-4DAB-A081-662BA9997457}" presName="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9BF96D52-C46B-44A4-81F1-8466F60F63D9}" type="pres">
      <dgm:prSet presAssocID="{D223611E-F2FE-4A84-92B1-AFA57DCF8C34}" presName="sibTrans" presStyleCnt="0"/>
      <dgm:spPr/>
    </dgm:pt>
    <dgm:pt modelId="{2508AF58-1C3F-4695-A91B-94547CCCD2A7}" type="pres">
      <dgm:prSet presAssocID="{B591B22E-37FB-49EB-9390-49E604C2E6A0}" presName="composite" presStyleCnt="0"/>
      <dgm:spPr/>
    </dgm:pt>
    <dgm:pt modelId="{ECF3B5B9-3814-4D82-B5CA-9337B1B13D4C}" type="pres">
      <dgm:prSet presAssocID="{B591B22E-37FB-49EB-9390-49E604C2E6A0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04BC7DDC-1B54-49C9-AD50-3B6DDDD67FAE}" type="pres">
      <dgm:prSet presAssocID="{B591B22E-37FB-49EB-9390-49E604C2E6A0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D11425C4-277A-4AC7-808F-A47FB42A80DB}" type="pres">
      <dgm:prSet presAssocID="{B591B22E-37FB-49EB-9390-49E604C2E6A0}" presName="Accent" presStyleLbl="parChTrans1D1" presStyleIdx="2" presStyleCnt="4"/>
      <dgm:spPr/>
    </dgm:pt>
    <dgm:pt modelId="{8D8DE638-5615-4DB9-AC46-19606FD97279}" type="pres">
      <dgm:prSet presAssocID="{B591B22E-37FB-49EB-9390-49E604C2E6A0}" presName="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18C67F1E-A3D9-4E29-97A1-8DC0EFCF98C6}" type="pres">
      <dgm:prSet presAssocID="{3E262730-0284-4A9D-A6C1-8D459EDAF8A7}" presName="sibTrans" presStyleCnt="0"/>
      <dgm:spPr/>
    </dgm:pt>
    <dgm:pt modelId="{0D97749E-0274-497E-AF40-B4F9A636B0A4}" type="pres">
      <dgm:prSet presAssocID="{F1A040B3-E76F-4E77-B91A-664D079A2C41}" presName="composite" presStyleCnt="0"/>
      <dgm:spPr/>
    </dgm:pt>
    <dgm:pt modelId="{FD66098A-AD64-4C2E-89D7-FFC0217CCE34}" type="pres">
      <dgm:prSet presAssocID="{F1A040B3-E76F-4E77-B91A-664D079A2C41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40F7ED4E-5B31-437E-A4A5-4E8E1122A30B}" type="pres">
      <dgm:prSet presAssocID="{F1A040B3-E76F-4E77-B91A-664D079A2C41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49CC8884-FFE7-4505-975C-FAB3B8D5F7F0}" type="pres">
      <dgm:prSet presAssocID="{F1A040B3-E76F-4E77-B91A-664D079A2C41}" presName="Accent" presStyleLbl="parChTrans1D1" presStyleIdx="3" presStyleCnt="4"/>
      <dgm:spPr/>
    </dgm:pt>
  </dgm:ptLst>
  <dgm:cxnLst>
    <dgm:cxn modelId="{453DF305-3172-467F-926C-A0BFD0B6F429}" srcId="{2313775B-E469-4DAB-A081-662BA9997457}" destId="{7EE505F0-1EFD-4C43-B20F-18D2DC12F8DE}" srcOrd="0" destOrd="0" parTransId="{5BAB79BE-0CE1-44E2-B0F2-3EB3C5BC8427}" sibTransId="{4395F0AA-9289-4BA5-8616-7FA332A27C5B}"/>
    <dgm:cxn modelId="{6C968219-D7A6-40E3-B439-F59EA8DF5A0D}" srcId="{B591B22E-37FB-49EB-9390-49E604C2E6A0}" destId="{3F367033-A4EB-457D-BF73-1A1B006B411F}" srcOrd="0" destOrd="0" parTransId="{D5C4C8A0-7CC4-4F75-B682-830EEB711879}" sibTransId="{A42E4086-B84A-4BB9-9D27-02DFEE304225}"/>
    <dgm:cxn modelId="{4D57F21B-1D52-4668-B1B3-F0ECAD35F656}" type="presOf" srcId="{F1A040B3-E76F-4E77-B91A-664D079A2C41}" destId="{40F7ED4E-5B31-437E-A4A5-4E8E1122A30B}" srcOrd="0" destOrd="0" presId="urn:microsoft.com/office/officeart/2011/layout/TabList"/>
    <dgm:cxn modelId="{7685C426-965C-48FB-A791-1674B98FCB69}" type="presOf" srcId="{DE2F0DA3-5F7E-4AB8-A876-7B334A376908}" destId="{E01523A5-8F79-44BC-A02A-252F8484FB64}" srcOrd="0" destOrd="0" presId="urn:microsoft.com/office/officeart/2011/layout/TabList"/>
    <dgm:cxn modelId="{61E86A2C-E389-4DD3-BBDA-2D753BF087B3}" srcId="{F6269714-E72B-436D-A89B-A71C2E17CC28}" destId="{B591B22E-37FB-49EB-9390-49E604C2E6A0}" srcOrd="2" destOrd="0" parTransId="{4C92CDE0-A704-400E-ABE0-4CB6F3BF93B4}" sibTransId="{3E262730-0284-4A9D-A6C1-8D459EDAF8A7}"/>
    <dgm:cxn modelId="{35623A3D-9152-4126-9D5B-BB89266E8512}" type="presOf" srcId="{3F367033-A4EB-457D-BF73-1A1B006B411F}" destId="{ECF3B5B9-3814-4D82-B5CA-9337B1B13D4C}" srcOrd="0" destOrd="0" presId="urn:microsoft.com/office/officeart/2011/layout/TabList"/>
    <dgm:cxn modelId="{A10B065C-019E-4693-93E8-C94E0D1DC4F2}" srcId="{F6269714-E72B-436D-A89B-A71C2E17CC28}" destId="{0291B06D-D9E0-4043-A490-B542B326DD42}" srcOrd="0" destOrd="0" parTransId="{A0F95B15-C35F-4534-AAFD-A63EAA0DD55E}" sibTransId="{7477D008-98D7-4641-8FE6-A6227F4A29AB}"/>
    <dgm:cxn modelId="{AC8AE343-42F4-42C7-B56A-72155C90CA2B}" srcId="{0291B06D-D9E0-4043-A490-B542B326DD42}" destId="{22178882-2133-448E-833B-DC2728FD7960}" srcOrd="0" destOrd="0" parTransId="{F399A2E9-9FC4-4C12-9045-BA9FEE5E5861}" sibTransId="{FDA183D9-929C-46C7-B8E6-D60EFEC175C5}"/>
    <dgm:cxn modelId="{080EEA6A-AADF-490F-ACDE-C091AE0DBCD9}" type="presOf" srcId="{0291B06D-D9E0-4043-A490-B542B326DD42}" destId="{ACC6054F-8328-483A-8A72-9038F60DAE4A}" srcOrd="0" destOrd="0" presId="urn:microsoft.com/office/officeart/2011/layout/TabList"/>
    <dgm:cxn modelId="{3C36FE4B-A888-46F0-8E0E-A3BB2E838C3A}" type="presOf" srcId="{F1BDDAE8-185B-49A7-BD24-A61786F86B07}" destId="{BCB06C08-9B6C-4949-BF5E-31DB2BD75D17}" srcOrd="0" destOrd="0" presId="urn:microsoft.com/office/officeart/2011/layout/TabList"/>
    <dgm:cxn modelId="{E413BE74-BE7A-4030-A754-57075901A5B6}" type="presOf" srcId="{748A23AD-D7E7-4280-88C2-3A7D13E6F9D3}" destId="{8D8DE638-5615-4DB9-AC46-19606FD97279}" srcOrd="0" destOrd="0" presId="urn:microsoft.com/office/officeart/2011/layout/TabList"/>
    <dgm:cxn modelId="{23138F7B-0233-4ECE-A746-E442BE6415BD}" type="presOf" srcId="{B591B22E-37FB-49EB-9390-49E604C2E6A0}" destId="{04BC7DDC-1B54-49C9-AD50-3B6DDDD67FAE}" srcOrd="0" destOrd="0" presId="urn:microsoft.com/office/officeart/2011/layout/TabList"/>
    <dgm:cxn modelId="{EDA72393-8BB3-4D4C-9152-5F4F10B8AE22}" type="presOf" srcId="{F6269714-E72B-436D-A89B-A71C2E17CC28}" destId="{73343710-F638-4881-9AD2-A940B9F28727}" srcOrd="0" destOrd="0" presId="urn:microsoft.com/office/officeart/2011/layout/TabList"/>
    <dgm:cxn modelId="{E1531B99-F3A7-4F2A-AFF4-A5B68FF8737D}" type="presOf" srcId="{7EE505F0-1EFD-4C43-B20F-18D2DC12F8DE}" destId="{B27AB7C3-5B4E-438C-B3E6-4123D9595427}" srcOrd="0" destOrd="0" presId="urn:microsoft.com/office/officeart/2011/layout/TabList"/>
    <dgm:cxn modelId="{587F2DA1-25E7-488C-A67D-19CF23ED4411}" type="presOf" srcId="{2313775B-E469-4DAB-A081-662BA9997457}" destId="{0D19BC53-EC84-4780-9CD7-D5C4E6405DFB}" srcOrd="0" destOrd="0" presId="urn:microsoft.com/office/officeart/2011/layout/TabList"/>
    <dgm:cxn modelId="{C56331A7-7358-439F-8679-87E223DA364D}" srcId="{2313775B-E469-4DAB-A081-662BA9997457}" destId="{DE2F0DA3-5F7E-4AB8-A876-7B334A376908}" srcOrd="1" destOrd="0" parTransId="{3A02C35D-FB6C-4B36-AE04-371365845EEF}" sibTransId="{F088E139-78B8-4952-9FAB-B911FD097A48}"/>
    <dgm:cxn modelId="{D39D0CAC-7CE0-462C-B02C-67C7436BC2E4}" srcId="{B591B22E-37FB-49EB-9390-49E604C2E6A0}" destId="{748A23AD-D7E7-4280-88C2-3A7D13E6F9D3}" srcOrd="1" destOrd="0" parTransId="{0D7DB8B7-32BE-4304-8C39-3C1E2F65242D}" sibTransId="{1663912E-62C4-4F5C-8D5B-1BBDFD5FD2EE}"/>
    <dgm:cxn modelId="{3D680BBE-BF47-4267-B5EC-A7162464922F}" srcId="{F6269714-E72B-436D-A89B-A71C2E17CC28}" destId="{2313775B-E469-4DAB-A081-662BA9997457}" srcOrd="1" destOrd="0" parTransId="{6AE7E5A7-9364-494C-B07E-1D00C0F88D95}" sibTransId="{D223611E-F2FE-4A84-92B1-AFA57DCF8C34}"/>
    <dgm:cxn modelId="{0EFACDCE-8F8B-48BF-A69A-F04D60495267}" srcId="{0291B06D-D9E0-4043-A490-B542B326DD42}" destId="{F1BDDAE8-185B-49A7-BD24-A61786F86B07}" srcOrd="1" destOrd="0" parTransId="{69B45AF1-6AF0-428F-8533-FB1F5BF30188}" sibTransId="{324E3571-C81C-4CCD-A004-A217E06F1C14}"/>
    <dgm:cxn modelId="{2F46ADD0-77BB-4725-9339-B5A34BB85CDD}" srcId="{F6269714-E72B-436D-A89B-A71C2E17CC28}" destId="{F1A040B3-E76F-4E77-B91A-664D079A2C41}" srcOrd="3" destOrd="0" parTransId="{8DA96044-E891-4BAA-B90A-20AC892B7266}" sibTransId="{21D43515-66EA-4B5A-88C6-0449FE116FAA}"/>
    <dgm:cxn modelId="{B74C65F7-303B-41B7-BDCF-914BF013BCCB}" type="presOf" srcId="{22178882-2133-448E-833B-DC2728FD7960}" destId="{80609411-B490-4DC7-B990-B72D1C3E5E31}" srcOrd="0" destOrd="0" presId="urn:microsoft.com/office/officeart/2011/layout/TabList"/>
    <dgm:cxn modelId="{75F5423B-8657-4CD9-BD75-EA40F5D9F3F4}" type="presParOf" srcId="{73343710-F638-4881-9AD2-A940B9F28727}" destId="{2806622E-9128-4053-9208-3DB3DAB7FFDB}" srcOrd="0" destOrd="0" presId="urn:microsoft.com/office/officeart/2011/layout/TabList"/>
    <dgm:cxn modelId="{6FD1A09C-24E1-43A5-BF0F-3AFFC0F56A97}" type="presParOf" srcId="{2806622E-9128-4053-9208-3DB3DAB7FFDB}" destId="{80609411-B490-4DC7-B990-B72D1C3E5E31}" srcOrd="0" destOrd="0" presId="urn:microsoft.com/office/officeart/2011/layout/TabList"/>
    <dgm:cxn modelId="{A488EDA6-6F19-4132-9CC1-A38045664CFA}" type="presParOf" srcId="{2806622E-9128-4053-9208-3DB3DAB7FFDB}" destId="{ACC6054F-8328-483A-8A72-9038F60DAE4A}" srcOrd="1" destOrd="0" presId="urn:microsoft.com/office/officeart/2011/layout/TabList"/>
    <dgm:cxn modelId="{4FACBAAE-F01E-4F16-A704-1708A89DCDCB}" type="presParOf" srcId="{2806622E-9128-4053-9208-3DB3DAB7FFDB}" destId="{0248481C-4F31-407E-8C5D-56944205EC7F}" srcOrd="2" destOrd="0" presId="urn:microsoft.com/office/officeart/2011/layout/TabList"/>
    <dgm:cxn modelId="{C45B6B30-7596-4247-B4FD-C652114DE74E}" type="presParOf" srcId="{73343710-F638-4881-9AD2-A940B9F28727}" destId="{BCB06C08-9B6C-4949-BF5E-31DB2BD75D17}" srcOrd="1" destOrd="0" presId="urn:microsoft.com/office/officeart/2011/layout/TabList"/>
    <dgm:cxn modelId="{6CE87C87-E93E-4581-B172-0B1C13B4B77E}" type="presParOf" srcId="{73343710-F638-4881-9AD2-A940B9F28727}" destId="{7A061AE7-3BDC-41F8-8F8D-F60D24435107}" srcOrd="2" destOrd="0" presId="urn:microsoft.com/office/officeart/2011/layout/TabList"/>
    <dgm:cxn modelId="{49FE6C14-6468-4B11-9606-4ECD12648900}" type="presParOf" srcId="{73343710-F638-4881-9AD2-A940B9F28727}" destId="{23AA17A5-630F-4176-BE96-FFC087DB1474}" srcOrd="3" destOrd="0" presId="urn:microsoft.com/office/officeart/2011/layout/TabList"/>
    <dgm:cxn modelId="{7A78CF24-98D8-4594-BE17-678F723F8721}" type="presParOf" srcId="{23AA17A5-630F-4176-BE96-FFC087DB1474}" destId="{B27AB7C3-5B4E-438C-B3E6-4123D9595427}" srcOrd="0" destOrd="0" presId="urn:microsoft.com/office/officeart/2011/layout/TabList"/>
    <dgm:cxn modelId="{B46C58B8-3C69-4D5D-A3BB-79EAE9A8C8C9}" type="presParOf" srcId="{23AA17A5-630F-4176-BE96-FFC087DB1474}" destId="{0D19BC53-EC84-4780-9CD7-D5C4E6405DFB}" srcOrd="1" destOrd="0" presId="urn:microsoft.com/office/officeart/2011/layout/TabList"/>
    <dgm:cxn modelId="{D0281C3F-32E2-4A29-8300-5AC306A345FC}" type="presParOf" srcId="{23AA17A5-630F-4176-BE96-FFC087DB1474}" destId="{FC666E97-64A4-4FC5-B3E1-3620A9E51737}" srcOrd="2" destOrd="0" presId="urn:microsoft.com/office/officeart/2011/layout/TabList"/>
    <dgm:cxn modelId="{BFF10E50-78E3-4C35-895D-EB87CB099D4A}" type="presParOf" srcId="{73343710-F638-4881-9AD2-A940B9F28727}" destId="{E01523A5-8F79-44BC-A02A-252F8484FB64}" srcOrd="4" destOrd="0" presId="urn:microsoft.com/office/officeart/2011/layout/TabList"/>
    <dgm:cxn modelId="{0587076E-7491-41C1-81E5-639C569044FE}" type="presParOf" srcId="{73343710-F638-4881-9AD2-A940B9F28727}" destId="{9BF96D52-C46B-44A4-81F1-8466F60F63D9}" srcOrd="5" destOrd="0" presId="urn:microsoft.com/office/officeart/2011/layout/TabList"/>
    <dgm:cxn modelId="{2FC7260E-61DC-4BE8-B0FC-E9D33E6AE9F8}" type="presParOf" srcId="{73343710-F638-4881-9AD2-A940B9F28727}" destId="{2508AF58-1C3F-4695-A91B-94547CCCD2A7}" srcOrd="6" destOrd="0" presId="urn:microsoft.com/office/officeart/2011/layout/TabList"/>
    <dgm:cxn modelId="{C760B0A3-E455-4D57-99B6-D98F2E6CFB1F}" type="presParOf" srcId="{2508AF58-1C3F-4695-A91B-94547CCCD2A7}" destId="{ECF3B5B9-3814-4D82-B5CA-9337B1B13D4C}" srcOrd="0" destOrd="0" presId="urn:microsoft.com/office/officeart/2011/layout/TabList"/>
    <dgm:cxn modelId="{94BBCFAB-88A6-435F-B314-B0DEFB89D56A}" type="presParOf" srcId="{2508AF58-1C3F-4695-A91B-94547CCCD2A7}" destId="{04BC7DDC-1B54-49C9-AD50-3B6DDDD67FAE}" srcOrd="1" destOrd="0" presId="urn:microsoft.com/office/officeart/2011/layout/TabList"/>
    <dgm:cxn modelId="{B1B64F4C-66CF-4A46-9330-F707D8DA4B5D}" type="presParOf" srcId="{2508AF58-1C3F-4695-A91B-94547CCCD2A7}" destId="{D11425C4-277A-4AC7-808F-A47FB42A80DB}" srcOrd="2" destOrd="0" presId="urn:microsoft.com/office/officeart/2011/layout/TabList"/>
    <dgm:cxn modelId="{2D9D15B9-0A56-41F3-8C28-9F616C91CED9}" type="presParOf" srcId="{73343710-F638-4881-9AD2-A940B9F28727}" destId="{8D8DE638-5615-4DB9-AC46-19606FD97279}" srcOrd="7" destOrd="0" presId="urn:microsoft.com/office/officeart/2011/layout/TabList"/>
    <dgm:cxn modelId="{047FACF4-BCE4-4263-806A-5A183798DD31}" type="presParOf" srcId="{73343710-F638-4881-9AD2-A940B9F28727}" destId="{18C67F1E-A3D9-4E29-97A1-8DC0EFCF98C6}" srcOrd="8" destOrd="0" presId="urn:microsoft.com/office/officeart/2011/layout/TabList"/>
    <dgm:cxn modelId="{D8836712-00F1-4413-AD33-D272557FA877}" type="presParOf" srcId="{73343710-F638-4881-9AD2-A940B9F28727}" destId="{0D97749E-0274-497E-AF40-B4F9A636B0A4}" srcOrd="9" destOrd="0" presId="urn:microsoft.com/office/officeart/2011/layout/TabList"/>
    <dgm:cxn modelId="{299C72E8-61A7-484D-B95D-6AB4D4C69C0F}" type="presParOf" srcId="{0D97749E-0274-497E-AF40-B4F9A636B0A4}" destId="{FD66098A-AD64-4C2E-89D7-FFC0217CCE34}" srcOrd="0" destOrd="0" presId="urn:microsoft.com/office/officeart/2011/layout/TabList"/>
    <dgm:cxn modelId="{72334A19-5C85-4C71-8E27-637F9E0C602D}" type="presParOf" srcId="{0D97749E-0274-497E-AF40-B4F9A636B0A4}" destId="{40F7ED4E-5B31-437E-A4A5-4E8E1122A30B}" srcOrd="1" destOrd="0" presId="urn:microsoft.com/office/officeart/2011/layout/TabList"/>
    <dgm:cxn modelId="{C5B1A431-AA7C-49DB-BA55-031B94037134}" type="presParOf" srcId="{0D97749E-0274-497E-AF40-B4F9A636B0A4}" destId="{49CC8884-FFE7-4505-975C-FAB3B8D5F7F0}" srcOrd="2" destOrd="0" presId="urn:microsoft.com/office/officeart/2011/layout/Tab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F5ECA9-01FF-441C-8197-E80177FC431A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25E8B759-33AC-4946-99C2-04578E89D4A0}">
      <dgm:prSet phldrT="[Text]"/>
      <dgm:spPr/>
      <dgm:t>
        <a:bodyPr/>
        <a:lstStyle/>
        <a:p>
          <a:r>
            <a:rPr lang="en-IN" dirty="0"/>
            <a:t>BV</a:t>
          </a:r>
        </a:p>
      </dgm:t>
    </dgm:pt>
    <dgm:pt modelId="{28D25A7C-8BC8-4C58-B605-7CAAC75D42D9}" type="parTrans" cxnId="{C66DAA36-D6A1-4B55-807D-61AF47C70851}">
      <dgm:prSet/>
      <dgm:spPr/>
      <dgm:t>
        <a:bodyPr/>
        <a:lstStyle/>
        <a:p>
          <a:endParaRPr lang="en-IN"/>
        </a:p>
      </dgm:t>
    </dgm:pt>
    <dgm:pt modelId="{95FBCEDA-4937-4C23-B023-FE48AC09CBBC}" type="sibTrans" cxnId="{C66DAA36-D6A1-4B55-807D-61AF47C70851}">
      <dgm:prSet/>
      <dgm:spPr/>
      <dgm:t>
        <a:bodyPr/>
        <a:lstStyle/>
        <a:p>
          <a:endParaRPr lang="en-IN"/>
        </a:p>
      </dgm:t>
    </dgm:pt>
    <dgm:pt modelId="{E405CF5C-591B-4632-869E-BBB0A4F2A631}">
      <dgm:prSet phldrT="[Text]"/>
      <dgm:spPr/>
      <dgm:t>
        <a:bodyPr/>
        <a:lstStyle/>
        <a:p>
          <a:r>
            <a:rPr lang="en-IN" dirty="0"/>
            <a:t>UX</a:t>
          </a:r>
        </a:p>
      </dgm:t>
    </dgm:pt>
    <dgm:pt modelId="{13A1159A-BC1F-47C6-BD2C-D023183E0FEB}" type="parTrans" cxnId="{C073B123-04CE-4615-B0E5-D0AA4D8896ED}">
      <dgm:prSet/>
      <dgm:spPr/>
      <dgm:t>
        <a:bodyPr/>
        <a:lstStyle/>
        <a:p>
          <a:endParaRPr lang="en-IN"/>
        </a:p>
      </dgm:t>
    </dgm:pt>
    <dgm:pt modelId="{3723C6DE-FF92-4A20-B22C-2AA9B8B4D670}" type="sibTrans" cxnId="{C073B123-04CE-4615-B0E5-D0AA4D8896ED}">
      <dgm:prSet/>
      <dgm:spPr/>
      <dgm:t>
        <a:bodyPr/>
        <a:lstStyle/>
        <a:p>
          <a:endParaRPr lang="en-IN"/>
        </a:p>
      </dgm:t>
    </dgm:pt>
    <dgm:pt modelId="{8316C739-539D-4D0D-8616-172DA7E0A4C6}">
      <dgm:prSet phldrT="[Text]"/>
      <dgm:spPr/>
      <dgm:t>
        <a:bodyPr/>
        <a:lstStyle/>
        <a:p>
          <a:r>
            <a:rPr lang="en-IN" dirty="0"/>
            <a:t>Data</a:t>
          </a:r>
        </a:p>
      </dgm:t>
    </dgm:pt>
    <dgm:pt modelId="{4FC37D75-AB0A-44B9-81DF-53290B0053E6}" type="parTrans" cxnId="{A431ABC4-157B-4FBE-8510-C00A4C05AC0F}">
      <dgm:prSet/>
      <dgm:spPr/>
      <dgm:t>
        <a:bodyPr/>
        <a:lstStyle/>
        <a:p>
          <a:endParaRPr lang="en-IN"/>
        </a:p>
      </dgm:t>
    </dgm:pt>
    <dgm:pt modelId="{D9457C39-D5A2-410E-A3E6-CCF52448B3D9}" type="sibTrans" cxnId="{A431ABC4-157B-4FBE-8510-C00A4C05AC0F}">
      <dgm:prSet/>
      <dgm:spPr/>
      <dgm:t>
        <a:bodyPr/>
        <a:lstStyle/>
        <a:p>
          <a:endParaRPr lang="en-IN"/>
        </a:p>
      </dgm:t>
    </dgm:pt>
    <dgm:pt modelId="{D298DD72-8F43-4328-9AEF-D7D536765480}">
      <dgm:prSet phldrT="[Text]"/>
      <dgm:spPr/>
      <dgm:t>
        <a:bodyPr/>
        <a:lstStyle/>
        <a:p>
          <a:r>
            <a:rPr lang="en-IN" dirty="0"/>
            <a:t>Project</a:t>
          </a:r>
        </a:p>
      </dgm:t>
    </dgm:pt>
    <dgm:pt modelId="{6AD7E361-8437-40EC-9F5C-1540C3B67EC0}" type="parTrans" cxnId="{1FF15756-9CE6-46C5-9268-1F7DB360E2F8}">
      <dgm:prSet/>
      <dgm:spPr/>
      <dgm:t>
        <a:bodyPr/>
        <a:lstStyle/>
        <a:p>
          <a:endParaRPr lang="en-IN"/>
        </a:p>
      </dgm:t>
    </dgm:pt>
    <dgm:pt modelId="{4B416C5C-0EC0-42AB-AED2-C590828A4401}" type="sibTrans" cxnId="{1FF15756-9CE6-46C5-9268-1F7DB360E2F8}">
      <dgm:prSet/>
      <dgm:spPr/>
      <dgm:t>
        <a:bodyPr/>
        <a:lstStyle/>
        <a:p>
          <a:endParaRPr lang="en-IN"/>
        </a:p>
      </dgm:t>
    </dgm:pt>
    <dgm:pt modelId="{C229BBA6-1651-45AA-8C32-3E1B5386C73A}" type="pres">
      <dgm:prSet presAssocID="{FEF5ECA9-01FF-441C-8197-E80177FC431A}" presName="compositeShape" presStyleCnt="0">
        <dgm:presLayoutVars>
          <dgm:dir/>
          <dgm:resizeHandles/>
        </dgm:presLayoutVars>
      </dgm:prSet>
      <dgm:spPr/>
    </dgm:pt>
    <dgm:pt modelId="{92A652DB-EF23-4D07-BCBA-BDBD2B94C491}" type="pres">
      <dgm:prSet presAssocID="{FEF5ECA9-01FF-441C-8197-E80177FC431A}" presName="pyramid" presStyleLbl="node1" presStyleIdx="0" presStyleCnt="1"/>
      <dgm:spPr/>
    </dgm:pt>
    <dgm:pt modelId="{9FE97471-0F6D-444F-9AF2-B94112982E5C}" type="pres">
      <dgm:prSet presAssocID="{FEF5ECA9-01FF-441C-8197-E80177FC431A}" presName="theList" presStyleCnt="0"/>
      <dgm:spPr/>
    </dgm:pt>
    <dgm:pt modelId="{F241528D-64E7-4DFF-A572-3E637A902264}" type="pres">
      <dgm:prSet presAssocID="{25E8B759-33AC-4946-99C2-04578E89D4A0}" presName="aNode" presStyleLbl="fgAcc1" presStyleIdx="0" presStyleCnt="4">
        <dgm:presLayoutVars>
          <dgm:bulletEnabled val="1"/>
        </dgm:presLayoutVars>
      </dgm:prSet>
      <dgm:spPr/>
    </dgm:pt>
    <dgm:pt modelId="{0C80539B-FAED-42C0-8052-4028A896C93C}" type="pres">
      <dgm:prSet presAssocID="{25E8B759-33AC-4946-99C2-04578E89D4A0}" presName="aSpace" presStyleCnt="0"/>
      <dgm:spPr/>
    </dgm:pt>
    <dgm:pt modelId="{3388B36B-F0C9-45E3-92B3-A8D9FAEEAFFC}" type="pres">
      <dgm:prSet presAssocID="{E405CF5C-591B-4632-869E-BBB0A4F2A631}" presName="aNode" presStyleLbl="fgAcc1" presStyleIdx="1" presStyleCnt="4">
        <dgm:presLayoutVars>
          <dgm:bulletEnabled val="1"/>
        </dgm:presLayoutVars>
      </dgm:prSet>
      <dgm:spPr/>
    </dgm:pt>
    <dgm:pt modelId="{CD0732C7-2024-4918-966F-B21284DB57F7}" type="pres">
      <dgm:prSet presAssocID="{E405CF5C-591B-4632-869E-BBB0A4F2A631}" presName="aSpace" presStyleCnt="0"/>
      <dgm:spPr/>
    </dgm:pt>
    <dgm:pt modelId="{B12C7138-C8C2-4667-BB75-FBD8E3F4FF64}" type="pres">
      <dgm:prSet presAssocID="{8316C739-539D-4D0D-8616-172DA7E0A4C6}" presName="aNode" presStyleLbl="fgAcc1" presStyleIdx="2" presStyleCnt="4">
        <dgm:presLayoutVars>
          <dgm:bulletEnabled val="1"/>
        </dgm:presLayoutVars>
      </dgm:prSet>
      <dgm:spPr/>
    </dgm:pt>
    <dgm:pt modelId="{94098461-6C88-43E8-AADB-A77BA8CDDCF1}" type="pres">
      <dgm:prSet presAssocID="{8316C739-539D-4D0D-8616-172DA7E0A4C6}" presName="aSpace" presStyleCnt="0"/>
      <dgm:spPr/>
    </dgm:pt>
    <dgm:pt modelId="{17C19CD1-0D86-4C07-A3D0-CA35F9B0F3F1}" type="pres">
      <dgm:prSet presAssocID="{D298DD72-8F43-4328-9AEF-D7D536765480}" presName="aNode" presStyleLbl="fgAcc1" presStyleIdx="3" presStyleCnt="4">
        <dgm:presLayoutVars>
          <dgm:bulletEnabled val="1"/>
        </dgm:presLayoutVars>
      </dgm:prSet>
      <dgm:spPr/>
    </dgm:pt>
    <dgm:pt modelId="{27C91131-B3AC-41CE-86E0-C0AAEF9427C5}" type="pres">
      <dgm:prSet presAssocID="{D298DD72-8F43-4328-9AEF-D7D536765480}" presName="aSpace" presStyleCnt="0"/>
      <dgm:spPr/>
    </dgm:pt>
  </dgm:ptLst>
  <dgm:cxnLst>
    <dgm:cxn modelId="{7182FB04-FECC-42AB-89B7-5ACE31E1C6D3}" type="presOf" srcId="{25E8B759-33AC-4946-99C2-04578E89D4A0}" destId="{F241528D-64E7-4DFF-A572-3E637A902264}" srcOrd="0" destOrd="0" presId="urn:microsoft.com/office/officeart/2005/8/layout/pyramid2"/>
    <dgm:cxn modelId="{0EDA5006-9A8C-41AB-8673-390479F121ED}" type="presOf" srcId="{D298DD72-8F43-4328-9AEF-D7D536765480}" destId="{17C19CD1-0D86-4C07-A3D0-CA35F9B0F3F1}" srcOrd="0" destOrd="0" presId="urn:microsoft.com/office/officeart/2005/8/layout/pyramid2"/>
    <dgm:cxn modelId="{C073B123-04CE-4615-B0E5-D0AA4D8896ED}" srcId="{FEF5ECA9-01FF-441C-8197-E80177FC431A}" destId="{E405CF5C-591B-4632-869E-BBB0A4F2A631}" srcOrd="1" destOrd="0" parTransId="{13A1159A-BC1F-47C6-BD2C-D023183E0FEB}" sibTransId="{3723C6DE-FF92-4A20-B22C-2AA9B8B4D670}"/>
    <dgm:cxn modelId="{C66DAA36-D6A1-4B55-807D-61AF47C70851}" srcId="{FEF5ECA9-01FF-441C-8197-E80177FC431A}" destId="{25E8B759-33AC-4946-99C2-04578E89D4A0}" srcOrd="0" destOrd="0" parTransId="{28D25A7C-8BC8-4C58-B605-7CAAC75D42D9}" sibTransId="{95FBCEDA-4937-4C23-B023-FE48AC09CBBC}"/>
    <dgm:cxn modelId="{1FF15756-9CE6-46C5-9268-1F7DB360E2F8}" srcId="{FEF5ECA9-01FF-441C-8197-E80177FC431A}" destId="{D298DD72-8F43-4328-9AEF-D7D536765480}" srcOrd="3" destOrd="0" parTransId="{6AD7E361-8437-40EC-9F5C-1540C3B67EC0}" sibTransId="{4B416C5C-0EC0-42AB-AED2-C590828A4401}"/>
    <dgm:cxn modelId="{B545F77D-3B95-48B1-A522-46C6FF73E409}" type="presOf" srcId="{E405CF5C-591B-4632-869E-BBB0A4F2A631}" destId="{3388B36B-F0C9-45E3-92B3-A8D9FAEEAFFC}" srcOrd="0" destOrd="0" presId="urn:microsoft.com/office/officeart/2005/8/layout/pyramid2"/>
    <dgm:cxn modelId="{6EF876BE-BDBB-4F7B-99FA-6ACFB1FD03D3}" type="presOf" srcId="{FEF5ECA9-01FF-441C-8197-E80177FC431A}" destId="{C229BBA6-1651-45AA-8C32-3E1B5386C73A}" srcOrd="0" destOrd="0" presId="urn:microsoft.com/office/officeart/2005/8/layout/pyramid2"/>
    <dgm:cxn modelId="{A431ABC4-157B-4FBE-8510-C00A4C05AC0F}" srcId="{FEF5ECA9-01FF-441C-8197-E80177FC431A}" destId="{8316C739-539D-4D0D-8616-172DA7E0A4C6}" srcOrd="2" destOrd="0" parTransId="{4FC37D75-AB0A-44B9-81DF-53290B0053E6}" sibTransId="{D9457C39-D5A2-410E-A3E6-CCF52448B3D9}"/>
    <dgm:cxn modelId="{CB1CD3F2-409B-48D2-BE43-E2449AE56E5D}" type="presOf" srcId="{8316C739-539D-4D0D-8616-172DA7E0A4C6}" destId="{B12C7138-C8C2-4667-BB75-FBD8E3F4FF64}" srcOrd="0" destOrd="0" presId="urn:microsoft.com/office/officeart/2005/8/layout/pyramid2"/>
    <dgm:cxn modelId="{C0421C0A-ACB2-490E-A3C0-87486C86AF8D}" type="presParOf" srcId="{C229BBA6-1651-45AA-8C32-3E1B5386C73A}" destId="{92A652DB-EF23-4D07-BCBA-BDBD2B94C491}" srcOrd="0" destOrd="0" presId="urn:microsoft.com/office/officeart/2005/8/layout/pyramid2"/>
    <dgm:cxn modelId="{649047D0-BFB1-4E67-B104-F2125E7F69E1}" type="presParOf" srcId="{C229BBA6-1651-45AA-8C32-3E1B5386C73A}" destId="{9FE97471-0F6D-444F-9AF2-B94112982E5C}" srcOrd="1" destOrd="0" presId="urn:microsoft.com/office/officeart/2005/8/layout/pyramid2"/>
    <dgm:cxn modelId="{86FC5EFC-6FC9-4571-A430-46BC5DB0A634}" type="presParOf" srcId="{9FE97471-0F6D-444F-9AF2-B94112982E5C}" destId="{F241528D-64E7-4DFF-A572-3E637A902264}" srcOrd="0" destOrd="0" presId="urn:microsoft.com/office/officeart/2005/8/layout/pyramid2"/>
    <dgm:cxn modelId="{04F85A78-D4DA-497D-90F6-A5413E32C0BF}" type="presParOf" srcId="{9FE97471-0F6D-444F-9AF2-B94112982E5C}" destId="{0C80539B-FAED-42C0-8052-4028A896C93C}" srcOrd="1" destOrd="0" presId="urn:microsoft.com/office/officeart/2005/8/layout/pyramid2"/>
    <dgm:cxn modelId="{B6D6D388-93B1-4605-85C3-3ACFC471648A}" type="presParOf" srcId="{9FE97471-0F6D-444F-9AF2-B94112982E5C}" destId="{3388B36B-F0C9-45E3-92B3-A8D9FAEEAFFC}" srcOrd="2" destOrd="0" presId="urn:microsoft.com/office/officeart/2005/8/layout/pyramid2"/>
    <dgm:cxn modelId="{3011D6F5-6371-4265-8F83-12035644FE06}" type="presParOf" srcId="{9FE97471-0F6D-444F-9AF2-B94112982E5C}" destId="{CD0732C7-2024-4918-966F-B21284DB57F7}" srcOrd="3" destOrd="0" presId="urn:microsoft.com/office/officeart/2005/8/layout/pyramid2"/>
    <dgm:cxn modelId="{A2F72483-3A9E-41B2-BA17-932FAB58B865}" type="presParOf" srcId="{9FE97471-0F6D-444F-9AF2-B94112982E5C}" destId="{B12C7138-C8C2-4667-BB75-FBD8E3F4FF64}" srcOrd="4" destOrd="0" presId="urn:microsoft.com/office/officeart/2005/8/layout/pyramid2"/>
    <dgm:cxn modelId="{9CBC2B41-4FB9-4E92-AE84-E94CF401D652}" type="presParOf" srcId="{9FE97471-0F6D-444F-9AF2-B94112982E5C}" destId="{94098461-6C88-43E8-AADB-A77BA8CDDCF1}" srcOrd="5" destOrd="0" presId="urn:microsoft.com/office/officeart/2005/8/layout/pyramid2"/>
    <dgm:cxn modelId="{1F28558C-A261-4F83-B396-3D2B9744315F}" type="presParOf" srcId="{9FE97471-0F6D-444F-9AF2-B94112982E5C}" destId="{17C19CD1-0D86-4C07-A3D0-CA35F9B0F3F1}" srcOrd="6" destOrd="0" presId="urn:microsoft.com/office/officeart/2005/8/layout/pyramid2"/>
    <dgm:cxn modelId="{12FB5C20-A9C0-46A7-91C2-BE665E881D0B}" type="presParOf" srcId="{9FE97471-0F6D-444F-9AF2-B94112982E5C}" destId="{27C91131-B3AC-41CE-86E0-C0AAEF9427C5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5092B6-8230-4093-B5F7-C8F5840C9260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E56FCEF5-3410-4632-9D4F-D1010E7A1C8B}">
      <dgm:prSet phldrT="[Text]"/>
      <dgm:spPr/>
      <dgm:t>
        <a:bodyPr/>
        <a:lstStyle/>
        <a:p>
          <a:r>
            <a:rPr lang="en-IN" dirty="0"/>
            <a:t>User</a:t>
          </a:r>
        </a:p>
      </dgm:t>
    </dgm:pt>
    <dgm:pt modelId="{21819371-35CF-4F23-992F-37EEF0222416}" type="parTrans" cxnId="{32EDD979-7B7E-4227-86F5-4AC960F65C0B}">
      <dgm:prSet/>
      <dgm:spPr/>
      <dgm:t>
        <a:bodyPr/>
        <a:lstStyle/>
        <a:p>
          <a:endParaRPr lang="en-IN"/>
        </a:p>
      </dgm:t>
    </dgm:pt>
    <dgm:pt modelId="{8B2328D9-DFFE-446F-A366-699648FE716E}" type="sibTrans" cxnId="{32EDD979-7B7E-4227-86F5-4AC960F65C0B}">
      <dgm:prSet/>
      <dgm:spPr/>
      <dgm:t>
        <a:bodyPr/>
        <a:lstStyle/>
        <a:p>
          <a:endParaRPr lang="en-IN"/>
        </a:p>
      </dgm:t>
    </dgm:pt>
    <dgm:pt modelId="{CAFB299B-2F6A-4B53-923B-19417A716E7F}">
      <dgm:prSet phldrT="[Text]"/>
      <dgm:spPr/>
      <dgm:t>
        <a:bodyPr/>
        <a:lstStyle/>
        <a:p>
          <a:r>
            <a:rPr lang="en-IN" dirty="0"/>
            <a:t>Journey</a:t>
          </a:r>
        </a:p>
      </dgm:t>
    </dgm:pt>
    <dgm:pt modelId="{2AE24982-BE2D-4F21-B9C7-30B0231C5420}" type="parTrans" cxnId="{37645E51-DC70-4837-B764-97F0A3EB0E24}">
      <dgm:prSet/>
      <dgm:spPr/>
      <dgm:t>
        <a:bodyPr/>
        <a:lstStyle/>
        <a:p>
          <a:endParaRPr lang="en-IN"/>
        </a:p>
      </dgm:t>
    </dgm:pt>
    <dgm:pt modelId="{54A2E6F9-95B6-4663-9689-880716DDC1B1}" type="sibTrans" cxnId="{37645E51-DC70-4837-B764-97F0A3EB0E24}">
      <dgm:prSet/>
      <dgm:spPr/>
      <dgm:t>
        <a:bodyPr/>
        <a:lstStyle/>
        <a:p>
          <a:endParaRPr lang="en-IN"/>
        </a:p>
      </dgm:t>
    </dgm:pt>
    <dgm:pt modelId="{548ECF4D-4705-4F3A-8F47-9953D0DF2E22}">
      <dgm:prSet phldrT="[Text]"/>
      <dgm:spPr/>
      <dgm:t>
        <a:bodyPr/>
        <a:lstStyle/>
        <a:p>
          <a:r>
            <a:rPr lang="en-IN" dirty="0"/>
            <a:t>steps</a:t>
          </a:r>
        </a:p>
      </dgm:t>
    </dgm:pt>
    <dgm:pt modelId="{8BEE20A9-4349-417A-A8EF-925F27E87CB1}" type="parTrans" cxnId="{B35E2F34-BA77-44E8-A05D-FD52D54E0CC9}">
      <dgm:prSet/>
      <dgm:spPr/>
      <dgm:t>
        <a:bodyPr/>
        <a:lstStyle/>
        <a:p>
          <a:endParaRPr lang="en-IN"/>
        </a:p>
      </dgm:t>
    </dgm:pt>
    <dgm:pt modelId="{B3F2DE16-9920-4FC5-831C-69D416ADAE19}" type="sibTrans" cxnId="{B35E2F34-BA77-44E8-A05D-FD52D54E0CC9}">
      <dgm:prSet/>
      <dgm:spPr/>
      <dgm:t>
        <a:bodyPr/>
        <a:lstStyle/>
        <a:p>
          <a:endParaRPr lang="en-IN"/>
        </a:p>
      </dgm:t>
    </dgm:pt>
    <dgm:pt modelId="{88C426A0-AE9B-43F3-931B-432EBB869DDC}" type="pres">
      <dgm:prSet presAssocID="{DA5092B6-8230-4093-B5F7-C8F5840C9260}" presName="Name0" presStyleCnt="0">
        <dgm:presLayoutVars>
          <dgm:dir/>
          <dgm:animLvl val="lvl"/>
          <dgm:resizeHandles val="exact"/>
        </dgm:presLayoutVars>
      </dgm:prSet>
      <dgm:spPr/>
    </dgm:pt>
    <dgm:pt modelId="{7FD1D7A0-55F3-4362-8FA5-820EBD2DCB79}" type="pres">
      <dgm:prSet presAssocID="{E56FCEF5-3410-4632-9D4F-D1010E7A1C8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7A085A0-61DC-4D4D-9A86-E3D28B9FE11A}" type="pres">
      <dgm:prSet presAssocID="{8B2328D9-DFFE-446F-A366-699648FE716E}" presName="parTxOnlySpace" presStyleCnt="0"/>
      <dgm:spPr/>
    </dgm:pt>
    <dgm:pt modelId="{45B6029B-5C85-4922-91EE-72C372A63ADF}" type="pres">
      <dgm:prSet presAssocID="{CAFB299B-2F6A-4B53-923B-19417A716E7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6E046ED-D100-44EA-8DAE-5437D9930EA8}" type="pres">
      <dgm:prSet presAssocID="{54A2E6F9-95B6-4663-9689-880716DDC1B1}" presName="parTxOnlySpace" presStyleCnt="0"/>
      <dgm:spPr/>
    </dgm:pt>
    <dgm:pt modelId="{DC7EC04E-2DB6-4227-8357-718C63BD3AD8}" type="pres">
      <dgm:prSet presAssocID="{548ECF4D-4705-4F3A-8F47-9953D0DF2E2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A42DA33-9496-4FEE-B890-5D50BD460833}" type="presOf" srcId="{DA5092B6-8230-4093-B5F7-C8F5840C9260}" destId="{88C426A0-AE9B-43F3-931B-432EBB869DDC}" srcOrd="0" destOrd="0" presId="urn:microsoft.com/office/officeart/2005/8/layout/chevron1"/>
    <dgm:cxn modelId="{B35E2F34-BA77-44E8-A05D-FD52D54E0CC9}" srcId="{DA5092B6-8230-4093-B5F7-C8F5840C9260}" destId="{548ECF4D-4705-4F3A-8F47-9953D0DF2E22}" srcOrd="2" destOrd="0" parTransId="{8BEE20A9-4349-417A-A8EF-925F27E87CB1}" sibTransId="{B3F2DE16-9920-4FC5-831C-69D416ADAE19}"/>
    <dgm:cxn modelId="{CEFA3E62-5254-42E7-B949-300845D3A690}" type="presOf" srcId="{CAFB299B-2F6A-4B53-923B-19417A716E7F}" destId="{45B6029B-5C85-4922-91EE-72C372A63ADF}" srcOrd="0" destOrd="0" presId="urn:microsoft.com/office/officeart/2005/8/layout/chevron1"/>
    <dgm:cxn modelId="{37645E51-DC70-4837-B764-97F0A3EB0E24}" srcId="{DA5092B6-8230-4093-B5F7-C8F5840C9260}" destId="{CAFB299B-2F6A-4B53-923B-19417A716E7F}" srcOrd="1" destOrd="0" parTransId="{2AE24982-BE2D-4F21-B9C7-30B0231C5420}" sibTransId="{54A2E6F9-95B6-4663-9689-880716DDC1B1}"/>
    <dgm:cxn modelId="{32EDD979-7B7E-4227-86F5-4AC960F65C0B}" srcId="{DA5092B6-8230-4093-B5F7-C8F5840C9260}" destId="{E56FCEF5-3410-4632-9D4F-D1010E7A1C8B}" srcOrd="0" destOrd="0" parTransId="{21819371-35CF-4F23-992F-37EEF0222416}" sibTransId="{8B2328D9-DFFE-446F-A366-699648FE716E}"/>
    <dgm:cxn modelId="{ABE7FD86-81E7-4F62-AE57-63FE094FCA95}" type="presOf" srcId="{548ECF4D-4705-4F3A-8F47-9953D0DF2E22}" destId="{DC7EC04E-2DB6-4227-8357-718C63BD3AD8}" srcOrd="0" destOrd="0" presId="urn:microsoft.com/office/officeart/2005/8/layout/chevron1"/>
    <dgm:cxn modelId="{330D9DFE-8586-4D43-BB7B-A6D961F22A8B}" type="presOf" srcId="{E56FCEF5-3410-4632-9D4F-D1010E7A1C8B}" destId="{7FD1D7A0-55F3-4362-8FA5-820EBD2DCB79}" srcOrd="0" destOrd="0" presId="urn:microsoft.com/office/officeart/2005/8/layout/chevron1"/>
    <dgm:cxn modelId="{7B86009C-BAF1-42F2-925F-706A832FDB0E}" type="presParOf" srcId="{88C426A0-AE9B-43F3-931B-432EBB869DDC}" destId="{7FD1D7A0-55F3-4362-8FA5-820EBD2DCB79}" srcOrd="0" destOrd="0" presId="urn:microsoft.com/office/officeart/2005/8/layout/chevron1"/>
    <dgm:cxn modelId="{43F4E684-90F2-4321-9E33-DE5EF77C3AB0}" type="presParOf" srcId="{88C426A0-AE9B-43F3-931B-432EBB869DDC}" destId="{67A085A0-61DC-4D4D-9A86-E3D28B9FE11A}" srcOrd="1" destOrd="0" presId="urn:microsoft.com/office/officeart/2005/8/layout/chevron1"/>
    <dgm:cxn modelId="{FCD25EB5-B183-4136-A4D3-5A54D1DBCB1A}" type="presParOf" srcId="{88C426A0-AE9B-43F3-931B-432EBB869DDC}" destId="{45B6029B-5C85-4922-91EE-72C372A63ADF}" srcOrd="2" destOrd="0" presId="urn:microsoft.com/office/officeart/2005/8/layout/chevron1"/>
    <dgm:cxn modelId="{008523D4-2CBA-4F2C-B0CA-F0B8CD99CE0F}" type="presParOf" srcId="{88C426A0-AE9B-43F3-931B-432EBB869DDC}" destId="{46E046ED-D100-44EA-8DAE-5437D9930EA8}" srcOrd="3" destOrd="0" presId="urn:microsoft.com/office/officeart/2005/8/layout/chevron1"/>
    <dgm:cxn modelId="{ED3A4745-C7BF-4F88-A78D-61AA3FE66513}" type="presParOf" srcId="{88C426A0-AE9B-43F3-931B-432EBB869DDC}" destId="{DC7EC04E-2DB6-4227-8357-718C63BD3AD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FDF10-9799-440B-9918-D1B1DBB42198}">
      <dsp:nvSpPr>
        <dsp:cNvPr id="0" name=""/>
        <dsp:cNvSpPr/>
      </dsp:nvSpPr>
      <dsp:spPr>
        <a:xfrm>
          <a:off x="678210" y="0"/>
          <a:ext cx="5534530" cy="2213812"/>
        </a:xfrm>
        <a:prstGeom prst="leftRightRibbon">
          <a:avLst/>
        </a:prstGeom>
        <a:solidFill>
          <a:srgbClr val="C3C3C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CC5E6-1283-4319-B5BB-EB9F44948AC7}">
      <dsp:nvSpPr>
        <dsp:cNvPr id="0" name=""/>
        <dsp:cNvSpPr/>
      </dsp:nvSpPr>
      <dsp:spPr>
        <a:xfrm>
          <a:off x="1342354" y="605759"/>
          <a:ext cx="1826394" cy="10847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7348" rIns="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0070C0"/>
              </a:solidFill>
            </a:rPr>
            <a:t>Synthesis</a:t>
          </a:r>
        </a:p>
      </dsp:txBody>
      <dsp:txXfrm>
        <a:off x="1342354" y="605759"/>
        <a:ext cx="1826394" cy="1084767"/>
      </dsp:txXfrm>
    </dsp:sp>
    <dsp:sp modelId="{13C45592-040A-462E-B917-5A8332F68445}">
      <dsp:nvSpPr>
        <dsp:cNvPr id="0" name=""/>
        <dsp:cNvSpPr/>
      </dsp:nvSpPr>
      <dsp:spPr>
        <a:xfrm>
          <a:off x="3445475" y="950065"/>
          <a:ext cx="2158466" cy="10847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7348" rIns="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0070C0"/>
              </a:solidFill>
            </a:rPr>
            <a:t>Emotions </a:t>
          </a:r>
        </a:p>
      </dsp:txBody>
      <dsp:txXfrm>
        <a:off x="3445475" y="950065"/>
        <a:ext cx="2158466" cy="1084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C8884-FFE7-4505-975C-FAB3B8D5F7F0}">
      <dsp:nvSpPr>
        <dsp:cNvPr id="0" name=""/>
        <dsp:cNvSpPr/>
      </dsp:nvSpPr>
      <dsp:spPr>
        <a:xfrm>
          <a:off x="0" y="5417203"/>
          <a:ext cx="81280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1425C4-277A-4AC7-808F-A47FB42A80DB}">
      <dsp:nvSpPr>
        <dsp:cNvPr id="0" name=""/>
        <dsp:cNvSpPr/>
      </dsp:nvSpPr>
      <dsp:spPr>
        <a:xfrm>
          <a:off x="0" y="3789797"/>
          <a:ext cx="81280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666E97-64A4-4FC5-B3E1-3620A9E51737}">
      <dsp:nvSpPr>
        <dsp:cNvPr id="0" name=""/>
        <dsp:cNvSpPr/>
      </dsp:nvSpPr>
      <dsp:spPr>
        <a:xfrm>
          <a:off x="0" y="2162392"/>
          <a:ext cx="81280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48481C-4F31-407E-8C5D-56944205EC7F}">
      <dsp:nvSpPr>
        <dsp:cNvPr id="0" name=""/>
        <dsp:cNvSpPr/>
      </dsp:nvSpPr>
      <dsp:spPr>
        <a:xfrm>
          <a:off x="0" y="534986"/>
          <a:ext cx="81280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609411-B490-4DC7-B990-B72D1C3E5E31}">
      <dsp:nvSpPr>
        <dsp:cNvPr id="0" name=""/>
        <dsp:cNvSpPr/>
      </dsp:nvSpPr>
      <dsp:spPr>
        <a:xfrm>
          <a:off x="2113279" y="1463"/>
          <a:ext cx="6014720" cy="53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2113279" y="1463"/>
        <a:ext cx="6014720" cy="533523"/>
      </dsp:txXfrm>
    </dsp:sp>
    <dsp:sp modelId="{ACC6054F-8328-483A-8A72-9038F60DAE4A}">
      <dsp:nvSpPr>
        <dsp:cNvPr id="0" name=""/>
        <dsp:cNvSpPr/>
      </dsp:nvSpPr>
      <dsp:spPr>
        <a:xfrm>
          <a:off x="0" y="1463"/>
          <a:ext cx="2113280" cy="53352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Business viewpoint</a:t>
          </a:r>
        </a:p>
      </dsp:txBody>
      <dsp:txXfrm>
        <a:off x="26049" y="27512"/>
        <a:ext cx="2061182" cy="507474"/>
      </dsp:txXfrm>
    </dsp:sp>
    <dsp:sp modelId="{BCB06C08-9B6C-4949-BF5E-31DB2BD75D17}">
      <dsp:nvSpPr>
        <dsp:cNvPr id="0" name=""/>
        <dsp:cNvSpPr/>
      </dsp:nvSpPr>
      <dsp:spPr>
        <a:xfrm>
          <a:off x="0" y="534986"/>
          <a:ext cx="8128000" cy="1067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200" kern="1200"/>
        </a:p>
      </dsp:txBody>
      <dsp:txXfrm>
        <a:off x="0" y="534986"/>
        <a:ext cx="8128000" cy="1067206"/>
      </dsp:txXfrm>
    </dsp:sp>
    <dsp:sp modelId="{B27AB7C3-5B4E-438C-B3E6-4123D9595427}">
      <dsp:nvSpPr>
        <dsp:cNvPr id="0" name=""/>
        <dsp:cNvSpPr/>
      </dsp:nvSpPr>
      <dsp:spPr>
        <a:xfrm>
          <a:off x="2113279" y="1628869"/>
          <a:ext cx="6014720" cy="53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2113279" y="1628869"/>
        <a:ext cx="6014720" cy="533523"/>
      </dsp:txXfrm>
    </dsp:sp>
    <dsp:sp modelId="{0D19BC53-EC84-4780-9CD7-D5C4E6405DFB}">
      <dsp:nvSpPr>
        <dsp:cNvPr id="0" name=""/>
        <dsp:cNvSpPr/>
      </dsp:nvSpPr>
      <dsp:spPr>
        <a:xfrm>
          <a:off x="0" y="1628869"/>
          <a:ext cx="2113280" cy="53352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User Experience viewpoint</a:t>
          </a:r>
        </a:p>
      </dsp:txBody>
      <dsp:txXfrm>
        <a:off x="26049" y="1654918"/>
        <a:ext cx="2061182" cy="507474"/>
      </dsp:txXfrm>
    </dsp:sp>
    <dsp:sp modelId="{E01523A5-8F79-44BC-A02A-252F8484FB64}">
      <dsp:nvSpPr>
        <dsp:cNvPr id="0" name=""/>
        <dsp:cNvSpPr/>
      </dsp:nvSpPr>
      <dsp:spPr>
        <a:xfrm>
          <a:off x="0" y="2162392"/>
          <a:ext cx="8128000" cy="1067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200" kern="1200"/>
        </a:p>
      </dsp:txBody>
      <dsp:txXfrm>
        <a:off x="0" y="2162392"/>
        <a:ext cx="8128000" cy="1067206"/>
      </dsp:txXfrm>
    </dsp:sp>
    <dsp:sp modelId="{ECF3B5B9-3814-4D82-B5CA-9337B1B13D4C}">
      <dsp:nvSpPr>
        <dsp:cNvPr id="0" name=""/>
        <dsp:cNvSpPr/>
      </dsp:nvSpPr>
      <dsp:spPr>
        <a:xfrm>
          <a:off x="2113279" y="3256274"/>
          <a:ext cx="6014720" cy="53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2113279" y="3256274"/>
        <a:ext cx="6014720" cy="533523"/>
      </dsp:txXfrm>
    </dsp:sp>
    <dsp:sp modelId="{04BC7DDC-1B54-49C9-AD50-3B6DDDD67FAE}">
      <dsp:nvSpPr>
        <dsp:cNvPr id="0" name=""/>
        <dsp:cNvSpPr/>
      </dsp:nvSpPr>
      <dsp:spPr>
        <a:xfrm>
          <a:off x="0" y="3256274"/>
          <a:ext cx="2113280" cy="53352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Data / functional Viewpoint</a:t>
          </a:r>
        </a:p>
      </dsp:txBody>
      <dsp:txXfrm>
        <a:off x="26049" y="3282323"/>
        <a:ext cx="2061182" cy="507474"/>
      </dsp:txXfrm>
    </dsp:sp>
    <dsp:sp modelId="{8D8DE638-5615-4DB9-AC46-19606FD97279}">
      <dsp:nvSpPr>
        <dsp:cNvPr id="0" name=""/>
        <dsp:cNvSpPr/>
      </dsp:nvSpPr>
      <dsp:spPr>
        <a:xfrm>
          <a:off x="0" y="3789797"/>
          <a:ext cx="8128000" cy="1067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200" kern="1200"/>
        </a:p>
      </dsp:txBody>
      <dsp:txXfrm>
        <a:off x="0" y="3789797"/>
        <a:ext cx="8128000" cy="1067206"/>
      </dsp:txXfrm>
    </dsp:sp>
    <dsp:sp modelId="{FD66098A-AD64-4C2E-89D7-FFC0217CCE34}">
      <dsp:nvSpPr>
        <dsp:cNvPr id="0" name=""/>
        <dsp:cNvSpPr/>
      </dsp:nvSpPr>
      <dsp:spPr>
        <a:xfrm>
          <a:off x="2113279" y="4883680"/>
          <a:ext cx="6014720" cy="533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F7ED4E-5B31-437E-A4A5-4E8E1122A30B}">
      <dsp:nvSpPr>
        <dsp:cNvPr id="0" name=""/>
        <dsp:cNvSpPr/>
      </dsp:nvSpPr>
      <dsp:spPr>
        <a:xfrm>
          <a:off x="0" y="4883680"/>
          <a:ext cx="2113280" cy="53352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Implementation Viewpoint</a:t>
          </a:r>
        </a:p>
      </dsp:txBody>
      <dsp:txXfrm>
        <a:off x="26049" y="4909729"/>
        <a:ext cx="2061182" cy="5074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652DB-EF23-4D07-BCBA-BDBD2B94C491}">
      <dsp:nvSpPr>
        <dsp:cNvPr id="0" name=""/>
        <dsp:cNvSpPr/>
      </dsp:nvSpPr>
      <dsp:spPr>
        <a:xfrm>
          <a:off x="0" y="0"/>
          <a:ext cx="1373419" cy="158941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1528D-64E7-4DFF-A572-3E637A902264}">
      <dsp:nvSpPr>
        <dsp:cNvPr id="0" name=""/>
        <dsp:cNvSpPr/>
      </dsp:nvSpPr>
      <dsp:spPr>
        <a:xfrm>
          <a:off x="686709" y="159097"/>
          <a:ext cx="892722" cy="2824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BV</a:t>
          </a:r>
        </a:p>
      </dsp:txBody>
      <dsp:txXfrm>
        <a:off x="700499" y="172887"/>
        <a:ext cx="865142" cy="254914"/>
      </dsp:txXfrm>
    </dsp:sp>
    <dsp:sp modelId="{3388B36B-F0C9-45E3-92B3-A8D9FAEEAFFC}">
      <dsp:nvSpPr>
        <dsp:cNvPr id="0" name=""/>
        <dsp:cNvSpPr/>
      </dsp:nvSpPr>
      <dsp:spPr>
        <a:xfrm>
          <a:off x="686709" y="476903"/>
          <a:ext cx="892722" cy="2824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UX</a:t>
          </a:r>
        </a:p>
      </dsp:txBody>
      <dsp:txXfrm>
        <a:off x="700499" y="490693"/>
        <a:ext cx="865142" cy="254914"/>
      </dsp:txXfrm>
    </dsp:sp>
    <dsp:sp modelId="{B12C7138-C8C2-4667-BB75-FBD8E3F4FF64}">
      <dsp:nvSpPr>
        <dsp:cNvPr id="0" name=""/>
        <dsp:cNvSpPr/>
      </dsp:nvSpPr>
      <dsp:spPr>
        <a:xfrm>
          <a:off x="686709" y="794709"/>
          <a:ext cx="892722" cy="2824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Data</a:t>
          </a:r>
        </a:p>
      </dsp:txBody>
      <dsp:txXfrm>
        <a:off x="700499" y="808499"/>
        <a:ext cx="865142" cy="254914"/>
      </dsp:txXfrm>
    </dsp:sp>
    <dsp:sp modelId="{17C19CD1-0D86-4C07-A3D0-CA35F9B0F3F1}">
      <dsp:nvSpPr>
        <dsp:cNvPr id="0" name=""/>
        <dsp:cNvSpPr/>
      </dsp:nvSpPr>
      <dsp:spPr>
        <a:xfrm>
          <a:off x="686709" y="1112514"/>
          <a:ext cx="892722" cy="28249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Project</a:t>
          </a:r>
        </a:p>
      </dsp:txBody>
      <dsp:txXfrm>
        <a:off x="700499" y="1126304"/>
        <a:ext cx="865142" cy="2549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1D7A0-55F3-4362-8FA5-820EBD2DCB79}">
      <dsp:nvSpPr>
        <dsp:cNvPr id="0" name=""/>
        <dsp:cNvSpPr/>
      </dsp:nvSpPr>
      <dsp:spPr>
        <a:xfrm>
          <a:off x="584" y="560545"/>
          <a:ext cx="712101" cy="28484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User</a:t>
          </a:r>
        </a:p>
      </dsp:txBody>
      <dsp:txXfrm>
        <a:off x="143004" y="560545"/>
        <a:ext cx="427261" cy="284840"/>
      </dsp:txXfrm>
    </dsp:sp>
    <dsp:sp modelId="{45B6029B-5C85-4922-91EE-72C372A63ADF}">
      <dsp:nvSpPr>
        <dsp:cNvPr id="0" name=""/>
        <dsp:cNvSpPr/>
      </dsp:nvSpPr>
      <dsp:spPr>
        <a:xfrm>
          <a:off x="641476" y="560545"/>
          <a:ext cx="712101" cy="28484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Journey</a:t>
          </a:r>
        </a:p>
      </dsp:txBody>
      <dsp:txXfrm>
        <a:off x="783896" y="560545"/>
        <a:ext cx="427261" cy="284840"/>
      </dsp:txXfrm>
    </dsp:sp>
    <dsp:sp modelId="{DC7EC04E-2DB6-4227-8357-718C63BD3AD8}">
      <dsp:nvSpPr>
        <dsp:cNvPr id="0" name=""/>
        <dsp:cNvSpPr/>
      </dsp:nvSpPr>
      <dsp:spPr>
        <a:xfrm>
          <a:off x="1282367" y="560545"/>
          <a:ext cx="712101" cy="28484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" kern="1200" dirty="0"/>
            <a:t>steps</a:t>
          </a:r>
        </a:p>
      </dsp:txBody>
      <dsp:txXfrm>
        <a:off x="1424787" y="560545"/>
        <a:ext cx="427261" cy="284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DBC6CA-7983-4521-A786-5996FE8A69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448887" y="27709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6295F-6455-4ECC-93DC-6242C8DB62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420687" y="27709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5E8A1-B190-41C4-B234-562D3CDE7576}" type="datetime3">
              <a:rPr lang="en-US" sz="10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August 2023</a:t>
            </a:fld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79691-1807-4866-A86E-1E08E57934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48887" y="8441373"/>
            <a:ext cx="5343698" cy="2438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endParaRPr lang="en-US" sz="7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CBC24-190A-4AE7-A5C2-6A5416B2BC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75914" y="8441373"/>
            <a:ext cx="516573" cy="2438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BCD3C-C7AC-4E33-9217-6C64CC67DC7F}" type="slidenum">
              <a:rPr lang="en-US" sz="7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7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1594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37556" y="229394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19348" y="229394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FBCD512-AC3C-4765-9956-4233476CEAF6}" type="datetime3">
              <a:rPr lang="en-US" smtClean="0"/>
              <a:pPr/>
              <a:t>10 August 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800" y="8418022"/>
            <a:ext cx="4929447" cy="2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41323" y="8418022"/>
            <a:ext cx="389111" cy="2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E431F5CC-7451-43A1-9EE2-852561F891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663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BCD512-AC3C-4765-9956-4233476CEAF6}" type="datetime3">
              <a:rPr lang="en-US" smtClean="0"/>
              <a:pPr/>
              <a:t>10 August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1F5CC-7451-43A1-9EE2-852561F891A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17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BCD512-AC3C-4765-9956-4233476CEAF6}" type="datetime3">
              <a:rPr lang="en-US" smtClean="0"/>
              <a:pPr/>
              <a:t>10 August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1F5CC-7451-43A1-9EE2-852561F891A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36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BCD512-AC3C-4765-9956-4233476CEAF6}" type="datetime3">
              <a:rPr lang="en-US" smtClean="0"/>
              <a:t>10 August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1F5CC-7451-43A1-9EE2-852561F891A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3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BCD512-AC3C-4765-9956-4233476CEAF6}" type="datetime3">
              <a:rPr lang="en-US" smtClean="0"/>
              <a:pPr/>
              <a:t>10 August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1F5CC-7451-43A1-9EE2-852561F891A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4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1F5CC-7451-43A1-9EE2-852561F891A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4090A-E86E-47E5-B6E7-AD59036FB8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5C37F3D-D00A-4327-87F8-7D2FE27B7962}" type="datetime3">
              <a:rPr lang="en-US" smtClean="0"/>
              <a:t>10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81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1F5CC-7451-43A1-9EE2-852561F891A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4090A-E86E-47E5-B6E7-AD59036FB8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5C37F3D-D00A-4327-87F8-7D2FE27B7962}" type="datetime3">
              <a:rPr lang="en-US" smtClean="0"/>
              <a:t>10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91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1F5CC-7451-43A1-9EE2-852561F891A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4090A-E86E-47E5-B6E7-AD59036FB8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5C37F3D-D00A-4327-87F8-7D2FE27B7962}" type="datetime3">
              <a:rPr lang="en-US" smtClean="0"/>
              <a:t>10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09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1F5CC-7451-43A1-9EE2-852561F891A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4090A-E86E-47E5-B6E7-AD59036FB8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5C37F3D-D00A-4327-87F8-7D2FE27B7962}" type="datetime3">
              <a:rPr lang="en-US" smtClean="0"/>
              <a:t>10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8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1F5CC-7451-43A1-9EE2-852561F891A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4090A-E86E-47E5-B6E7-AD59036FB8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5C37F3D-D00A-4327-87F8-7D2FE27B7962}" type="datetime3">
              <a:rPr lang="en-US" smtClean="0"/>
              <a:t>10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11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1F5CC-7451-43A1-9EE2-852561F891A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4090A-E86E-47E5-B6E7-AD59036FB8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5C37F3D-D00A-4327-87F8-7D2FE27B7962}" type="datetime3">
              <a:rPr lang="en-US" smtClean="0"/>
              <a:t>10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3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1F5CC-7451-43A1-9EE2-852561F891A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4090A-E86E-47E5-B6E7-AD59036FB8B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5C37F3D-D00A-4327-87F8-7D2FE27B7962}" type="datetime3">
              <a:rPr lang="en-US" smtClean="0"/>
              <a:t>10 August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01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_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F1F0DE39-83A0-0FC8-E0CB-009019DCDE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8912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0C9FFE-FAB8-4440-8772-8317E15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1B2D5-DFA1-41A6-85A8-75AC5E9C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5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_ Col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C834F469-F85E-4261-8083-286FEBD2B8E0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1078992" y="444887"/>
            <a:ext cx="4809744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B59AE5-A6CB-4081-A49E-F3D3C95D3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877824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550820F6-3107-4B48-A464-54DCB1A7AAA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78992" y="2103120"/>
            <a:ext cx="10030968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Arial" panose="020B0604020202020204" pitchFamily="34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1B2D5-DFA1-41A6-85A8-75AC5E9C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17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_ Col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8062771D-987A-4E46-93F0-496BBCDAA17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1078992" y="444887"/>
            <a:ext cx="4809744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15099A-A891-4B22-AE92-75921DD98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877824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8B2F885-32D2-4813-92B6-ACE27E9CC4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78992" y="2103120"/>
            <a:ext cx="4809744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B0FD31F-740C-427D-81DE-4D916E53071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9360" y="2103120"/>
            <a:ext cx="4800600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B6F95FD-E99D-4847-A07E-81ED2ED939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78992" y="6172200"/>
            <a:ext cx="8924544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91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_ 2/3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8062771D-987A-4E46-93F0-496BBCDAA17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1078992" y="444887"/>
            <a:ext cx="4809744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15099A-A891-4B22-AE92-75921DD98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877824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8B2F885-32D2-4813-92B6-ACE27E9CC4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78992" y="2103120"/>
            <a:ext cx="2615184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B0FD31F-740C-427D-81DE-4D916E53071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2856" y="2103120"/>
            <a:ext cx="6547104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B6F95FD-E99D-4847-A07E-81ED2ED939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78992" y="6172200"/>
            <a:ext cx="8924544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45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_ 1/3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8062771D-987A-4E46-93F0-496BBCDAA17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1078992" y="444887"/>
            <a:ext cx="4809744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15099A-A891-4B22-AE92-75921DD98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877824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8B2F885-32D2-4813-92B6-ACE27E9CC4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78992" y="2103120"/>
            <a:ext cx="6556248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B0FD31F-740C-427D-81DE-4D916E53071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503920" y="2103120"/>
            <a:ext cx="2606040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B6F95FD-E99D-4847-A07E-81ED2ED939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78992" y="6172200"/>
            <a:ext cx="8924544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37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_ Col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8062771D-987A-4E46-93F0-496BBCDAA17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1078992" y="444887"/>
            <a:ext cx="4809744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15099A-A891-4B22-AE92-75921DD98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877824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8B2F885-32D2-4813-92B6-ACE27E9CC4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78992" y="2103120"/>
            <a:ext cx="3063240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B0FD31F-740C-427D-81DE-4D916E53071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2856" y="2103120"/>
            <a:ext cx="3063240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FCCF9E13-8C77-4133-A6D9-8071852BCDE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055864" y="2103120"/>
            <a:ext cx="3054096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B6F95FD-E99D-4847-A07E-81ED2ED939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78992" y="6172200"/>
            <a:ext cx="8924544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99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_ Col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8062771D-987A-4E46-93F0-496BBCDAA17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1078992" y="444887"/>
            <a:ext cx="4809744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C15099A-A891-4B22-AE92-75921DD98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877824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8B2F885-32D2-4813-92B6-ACE27E9CC4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78992" y="2103120"/>
            <a:ext cx="2185416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 marL="0" indent="0">
              <a:buFont typeface="Roboto" panose="02000000000000000000" pitchFamily="2" charset="0"/>
              <a:buChar char="​"/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4B0FD31F-740C-427D-81DE-4D916E53071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685032" y="2103120"/>
            <a:ext cx="2185416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FCCF9E13-8C77-4133-A6D9-8071852BCDE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09360" y="2103120"/>
            <a:ext cx="2185416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33E9AA2-691D-45B9-A2B0-9FA507E6108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924544" y="2103120"/>
            <a:ext cx="2185416" cy="3858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B6F95FD-E99D-4847-A07E-81ED2ED939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78992" y="6172200"/>
            <a:ext cx="8924544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34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9029EA9-FFAE-7F6D-B827-B379C286AD36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1078992" y="444887"/>
            <a:ext cx="4809744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E2B49-C7AA-DBC4-79E8-437D9C1CD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-963676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94934-BF8A-49C9-8259-DCF0E33EA0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599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23D531-B8CB-1FCF-29E7-D5462D49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67537" y="0"/>
            <a:ext cx="2824464" cy="6858001"/>
            <a:chOff x="9367537" y="0"/>
            <a:chExt cx="2824464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090FDC5-F5E4-45D4-9958-9C5935E84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9546992" y="4212992"/>
              <a:ext cx="4348561" cy="941457"/>
            </a:xfrm>
            <a:custGeom>
              <a:avLst/>
              <a:gdLst>
                <a:gd name="connsiteX0" fmla="*/ 0 w 4348561"/>
                <a:gd name="connsiteY0" fmla="*/ 470729 h 941457"/>
                <a:gd name="connsiteX1" fmla="*/ 470728 w 4348561"/>
                <a:gd name="connsiteY1" fmla="*/ 941457 h 941457"/>
                <a:gd name="connsiteX2" fmla="*/ 4348561 w 4348561"/>
                <a:gd name="connsiteY2" fmla="*/ 941457 h 941457"/>
                <a:gd name="connsiteX3" fmla="*/ 4348561 w 4348561"/>
                <a:gd name="connsiteY3" fmla="*/ 0 h 941457"/>
                <a:gd name="connsiteX4" fmla="*/ 470728 w 4348561"/>
                <a:gd name="connsiteY4" fmla="*/ 0 h 941457"/>
                <a:gd name="connsiteX5" fmla="*/ 0 w 4348561"/>
                <a:gd name="connsiteY5" fmla="*/ 470729 h 94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48561" h="941457">
                  <a:moveTo>
                    <a:pt x="0" y="470729"/>
                  </a:moveTo>
                  <a:cubicBezTo>
                    <a:pt x="0" y="730705"/>
                    <a:pt x="210752" y="941457"/>
                    <a:pt x="470728" y="941457"/>
                  </a:cubicBezTo>
                  <a:lnTo>
                    <a:pt x="4348561" y="941457"/>
                  </a:lnTo>
                  <a:lnTo>
                    <a:pt x="4348561" y="0"/>
                  </a:lnTo>
                  <a:lnTo>
                    <a:pt x="470728" y="0"/>
                  </a:lnTo>
                  <a:cubicBezTo>
                    <a:pt x="210752" y="0"/>
                    <a:pt x="0" y="210753"/>
                    <a:pt x="0" y="4707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85CA4A-E0A2-4196-B32B-5849AF9F8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246143" y="2004401"/>
              <a:ext cx="4950258" cy="941456"/>
            </a:xfrm>
            <a:custGeom>
              <a:avLst/>
              <a:gdLst>
                <a:gd name="connsiteX0" fmla="*/ 4950258 w 4950258"/>
                <a:gd name="connsiteY0" fmla="*/ 0 h 941456"/>
                <a:gd name="connsiteX1" fmla="*/ 4950258 w 4950258"/>
                <a:gd name="connsiteY1" fmla="*/ 941456 h 941456"/>
                <a:gd name="connsiteX2" fmla="*/ 470728 w 4950258"/>
                <a:gd name="connsiteY2" fmla="*/ 941456 h 941456"/>
                <a:gd name="connsiteX3" fmla="*/ 0 w 4950258"/>
                <a:gd name="connsiteY3" fmla="*/ 470728 h 941456"/>
                <a:gd name="connsiteX4" fmla="*/ 470728 w 4950258"/>
                <a:gd name="connsiteY4" fmla="*/ 0 h 94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0258" h="941456">
                  <a:moveTo>
                    <a:pt x="4950258" y="0"/>
                  </a:moveTo>
                  <a:lnTo>
                    <a:pt x="4950258" y="941456"/>
                  </a:lnTo>
                  <a:lnTo>
                    <a:pt x="470728" y="941456"/>
                  </a:lnTo>
                  <a:cubicBezTo>
                    <a:pt x="210752" y="941456"/>
                    <a:pt x="0" y="730704"/>
                    <a:pt x="0" y="470728"/>
                  </a:cubicBezTo>
                  <a:cubicBezTo>
                    <a:pt x="0" y="210752"/>
                    <a:pt x="210752" y="0"/>
                    <a:pt x="470728" y="0"/>
                  </a:cubicBezTo>
                  <a:close/>
                </a:path>
              </a:pathLst>
            </a:custGeom>
            <a:gradFill>
              <a:gsLst>
                <a:gs pos="0">
                  <a:srgbClr val="FF69B0"/>
                </a:gs>
                <a:gs pos="100000">
                  <a:srgbClr val="FF69B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C14977-F99D-4945-83BF-FCEA19B75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666185" y="2077770"/>
              <a:ext cx="2227165" cy="941553"/>
            </a:xfrm>
            <a:custGeom>
              <a:avLst/>
              <a:gdLst>
                <a:gd name="connsiteX0" fmla="*/ 2227165 w 2227165"/>
                <a:gd name="connsiteY0" fmla="*/ 947470 h 947470"/>
                <a:gd name="connsiteX1" fmla="*/ 473735 w 2227165"/>
                <a:gd name="connsiteY1" fmla="*/ 947470 h 947470"/>
                <a:gd name="connsiteX2" fmla="*/ 0 w 2227165"/>
                <a:gd name="connsiteY2" fmla="*/ 473735 h 947470"/>
                <a:gd name="connsiteX3" fmla="*/ 473735 w 2227165"/>
                <a:gd name="connsiteY3" fmla="*/ 0 h 947470"/>
                <a:gd name="connsiteX4" fmla="*/ 1286016 w 2227165"/>
                <a:gd name="connsiteY4" fmla="*/ 0 h 947470"/>
                <a:gd name="connsiteX5" fmla="*/ 1285712 w 2227165"/>
                <a:gd name="connsiteY5" fmla="*/ 6017 h 947470"/>
                <a:gd name="connsiteX6" fmla="*/ 2227165 w 2227165"/>
                <a:gd name="connsiteY6" fmla="*/ 947470 h 94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7165" h="947470">
                  <a:moveTo>
                    <a:pt x="2227165" y="947470"/>
                  </a:moveTo>
                  <a:lnTo>
                    <a:pt x="473735" y="947470"/>
                  </a:lnTo>
                  <a:cubicBezTo>
                    <a:pt x="212098" y="947470"/>
                    <a:pt x="0" y="735372"/>
                    <a:pt x="0" y="473735"/>
                  </a:cubicBezTo>
                  <a:cubicBezTo>
                    <a:pt x="0" y="212098"/>
                    <a:pt x="212098" y="0"/>
                    <a:pt x="473735" y="0"/>
                  </a:cubicBezTo>
                  <a:lnTo>
                    <a:pt x="1286016" y="0"/>
                  </a:lnTo>
                  <a:lnTo>
                    <a:pt x="1285712" y="6017"/>
                  </a:lnTo>
                  <a:cubicBezTo>
                    <a:pt x="1285712" y="525967"/>
                    <a:pt x="1707215" y="947470"/>
                    <a:pt x="2227165" y="9474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CF5045-41C8-4D17-A2B9-6FE973509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120984" y="246553"/>
              <a:ext cx="2376113" cy="1883008"/>
            </a:xfrm>
            <a:custGeom>
              <a:avLst/>
              <a:gdLst>
                <a:gd name="connsiteX0" fmla="*/ 2376113 w 2376113"/>
                <a:gd name="connsiteY0" fmla="*/ 1875870 h 1883008"/>
                <a:gd name="connsiteX1" fmla="*/ 2376113 w 2376113"/>
                <a:gd name="connsiteY1" fmla="*/ 1883008 h 1883008"/>
                <a:gd name="connsiteX2" fmla="*/ 2305311 w 2376113"/>
                <a:gd name="connsiteY2" fmla="*/ 1883008 h 1883008"/>
                <a:gd name="connsiteX3" fmla="*/ 2376113 w 2376113"/>
                <a:gd name="connsiteY3" fmla="*/ 0 h 1883008"/>
                <a:gd name="connsiteX4" fmla="*/ 2376113 w 2376113"/>
                <a:gd name="connsiteY4" fmla="*/ 942624 h 1883008"/>
                <a:gd name="connsiteX5" fmla="*/ 2305311 w 2376113"/>
                <a:gd name="connsiteY5" fmla="*/ 935486 h 1883008"/>
                <a:gd name="connsiteX6" fmla="*/ 0 w 2376113"/>
                <a:gd name="connsiteY6" fmla="*/ 935486 h 1883008"/>
                <a:gd name="connsiteX7" fmla="*/ 4557 w 2376113"/>
                <a:gd name="connsiteY7" fmla="*/ 845241 h 1883008"/>
                <a:gd name="connsiteX8" fmla="*/ 941149 w 2376113"/>
                <a:gd name="connsiteY8" fmla="*/ 0 h 188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6113" h="1883008">
                  <a:moveTo>
                    <a:pt x="2376113" y="1875870"/>
                  </a:moveTo>
                  <a:lnTo>
                    <a:pt x="2376113" y="1883008"/>
                  </a:lnTo>
                  <a:lnTo>
                    <a:pt x="2305311" y="1883008"/>
                  </a:lnTo>
                  <a:close/>
                  <a:moveTo>
                    <a:pt x="2376113" y="0"/>
                  </a:moveTo>
                  <a:lnTo>
                    <a:pt x="2376113" y="942624"/>
                  </a:lnTo>
                  <a:lnTo>
                    <a:pt x="2305311" y="935486"/>
                  </a:lnTo>
                  <a:lnTo>
                    <a:pt x="0" y="935486"/>
                  </a:lnTo>
                  <a:lnTo>
                    <a:pt x="4557" y="845241"/>
                  </a:lnTo>
                  <a:cubicBezTo>
                    <a:pt x="52768" y="370481"/>
                    <a:pt x="453696" y="0"/>
                    <a:pt x="9411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EA94DF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607F2A0B-51AA-4CA8-A087-240E4C3AB36A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476940" y="3627375"/>
            <a:ext cx="1343316" cy="1399294"/>
          </a:xfrm>
        </p:spPr>
        <p:txBody>
          <a:bodyPr wrap="none">
            <a:spAutoFit/>
          </a:bodyPr>
          <a:lstStyle>
            <a:lvl1pPr marL="857250" indent="-857250" algn="r">
              <a:buFontTx/>
              <a:buNone/>
              <a:defRPr lang="en-US" sz="8800" b="1" kern="1200" dirty="0">
                <a:gradFill flip="none" rotWithShape="1">
                  <a:gsLst>
                    <a:gs pos="16000">
                      <a:srgbClr val="7B5DFD"/>
                    </a:gs>
                    <a:gs pos="100000">
                      <a:schemeClr val="accent3">
                        <a:alpha val="14000"/>
                      </a:schemeClr>
                    </a:gs>
                  </a:gsLst>
                  <a:lin ang="81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79C323E-B9EF-48D2-9F6E-6FBA14B5DF3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268103" y="2103120"/>
            <a:ext cx="6077061" cy="2805843"/>
          </a:xfrm>
        </p:spPr>
        <p:txBody>
          <a:bodyPr anchor="b"/>
          <a:lstStyle>
            <a:lvl1pPr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79E78A-3A5E-4377-9AD7-8A3AEE9D52B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3268103" y="5026840"/>
            <a:ext cx="5235815" cy="935048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45376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EAAE65-C997-6984-663A-6B4D31B13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67537" y="0"/>
            <a:ext cx="2824464" cy="6858001"/>
            <a:chOff x="9367537" y="0"/>
            <a:chExt cx="2824464" cy="685800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313D19-7A04-40B1-8239-03ECB329B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120984" y="246553"/>
              <a:ext cx="2376113" cy="1883008"/>
            </a:xfrm>
            <a:custGeom>
              <a:avLst/>
              <a:gdLst>
                <a:gd name="connsiteX0" fmla="*/ 2376113 w 2376113"/>
                <a:gd name="connsiteY0" fmla="*/ 1875870 h 1883008"/>
                <a:gd name="connsiteX1" fmla="*/ 2376113 w 2376113"/>
                <a:gd name="connsiteY1" fmla="*/ 1883008 h 1883008"/>
                <a:gd name="connsiteX2" fmla="*/ 2305311 w 2376113"/>
                <a:gd name="connsiteY2" fmla="*/ 1883008 h 1883008"/>
                <a:gd name="connsiteX3" fmla="*/ 2376113 w 2376113"/>
                <a:gd name="connsiteY3" fmla="*/ 0 h 1883008"/>
                <a:gd name="connsiteX4" fmla="*/ 2376113 w 2376113"/>
                <a:gd name="connsiteY4" fmla="*/ 942624 h 1883008"/>
                <a:gd name="connsiteX5" fmla="*/ 2305311 w 2376113"/>
                <a:gd name="connsiteY5" fmla="*/ 935486 h 1883008"/>
                <a:gd name="connsiteX6" fmla="*/ 0 w 2376113"/>
                <a:gd name="connsiteY6" fmla="*/ 935486 h 1883008"/>
                <a:gd name="connsiteX7" fmla="*/ 4557 w 2376113"/>
                <a:gd name="connsiteY7" fmla="*/ 845241 h 1883008"/>
                <a:gd name="connsiteX8" fmla="*/ 941149 w 2376113"/>
                <a:gd name="connsiteY8" fmla="*/ 0 h 188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6113" h="1883008">
                  <a:moveTo>
                    <a:pt x="2376113" y="1875870"/>
                  </a:moveTo>
                  <a:lnTo>
                    <a:pt x="2376113" y="1883008"/>
                  </a:lnTo>
                  <a:lnTo>
                    <a:pt x="2305311" y="1883008"/>
                  </a:lnTo>
                  <a:close/>
                  <a:moveTo>
                    <a:pt x="2376113" y="0"/>
                  </a:moveTo>
                  <a:lnTo>
                    <a:pt x="2376113" y="942624"/>
                  </a:lnTo>
                  <a:lnTo>
                    <a:pt x="2305311" y="935486"/>
                  </a:lnTo>
                  <a:lnTo>
                    <a:pt x="0" y="935486"/>
                  </a:lnTo>
                  <a:lnTo>
                    <a:pt x="4557" y="845241"/>
                  </a:lnTo>
                  <a:cubicBezTo>
                    <a:pt x="52768" y="370481"/>
                    <a:pt x="453696" y="0"/>
                    <a:pt x="94114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7B5DFD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057316-A618-4ECC-AC73-C2FDC2ABB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9546992" y="4212992"/>
              <a:ext cx="4348561" cy="941457"/>
            </a:xfrm>
            <a:custGeom>
              <a:avLst/>
              <a:gdLst>
                <a:gd name="connsiteX0" fmla="*/ 0 w 4348561"/>
                <a:gd name="connsiteY0" fmla="*/ 470729 h 941457"/>
                <a:gd name="connsiteX1" fmla="*/ 470728 w 4348561"/>
                <a:gd name="connsiteY1" fmla="*/ 941457 h 941457"/>
                <a:gd name="connsiteX2" fmla="*/ 4348561 w 4348561"/>
                <a:gd name="connsiteY2" fmla="*/ 941457 h 941457"/>
                <a:gd name="connsiteX3" fmla="*/ 4348561 w 4348561"/>
                <a:gd name="connsiteY3" fmla="*/ 0 h 941457"/>
                <a:gd name="connsiteX4" fmla="*/ 470728 w 4348561"/>
                <a:gd name="connsiteY4" fmla="*/ 0 h 941457"/>
                <a:gd name="connsiteX5" fmla="*/ 0 w 4348561"/>
                <a:gd name="connsiteY5" fmla="*/ 470729 h 94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48561" h="941457">
                  <a:moveTo>
                    <a:pt x="0" y="470729"/>
                  </a:moveTo>
                  <a:cubicBezTo>
                    <a:pt x="0" y="730705"/>
                    <a:pt x="210752" y="941457"/>
                    <a:pt x="470728" y="941457"/>
                  </a:cubicBezTo>
                  <a:lnTo>
                    <a:pt x="4348561" y="941457"/>
                  </a:lnTo>
                  <a:lnTo>
                    <a:pt x="4348561" y="0"/>
                  </a:lnTo>
                  <a:lnTo>
                    <a:pt x="470728" y="0"/>
                  </a:lnTo>
                  <a:cubicBezTo>
                    <a:pt x="210752" y="0"/>
                    <a:pt x="0" y="210753"/>
                    <a:pt x="0" y="470729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3F895E-48E9-4FC6-9BBC-A28FD2E91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246143" y="2004401"/>
              <a:ext cx="4950258" cy="941456"/>
            </a:xfrm>
            <a:custGeom>
              <a:avLst/>
              <a:gdLst>
                <a:gd name="connsiteX0" fmla="*/ 4950258 w 4950258"/>
                <a:gd name="connsiteY0" fmla="*/ 0 h 941456"/>
                <a:gd name="connsiteX1" fmla="*/ 4950258 w 4950258"/>
                <a:gd name="connsiteY1" fmla="*/ 941456 h 941456"/>
                <a:gd name="connsiteX2" fmla="*/ 470728 w 4950258"/>
                <a:gd name="connsiteY2" fmla="*/ 941456 h 941456"/>
                <a:gd name="connsiteX3" fmla="*/ 0 w 4950258"/>
                <a:gd name="connsiteY3" fmla="*/ 470728 h 941456"/>
                <a:gd name="connsiteX4" fmla="*/ 470728 w 4950258"/>
                <a:gd name="connsiteY4" fmla="*/ 0 h 94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0258" h="941456">
                  <a:moveTo>
                    <a:pt x="4950258" y="0"/>
                  </a:moveTo>
                  <a:lnTo>
                    <a:pt x="4950258" y="941456"/>
                  </a:lnTo>
                  <a:lnTo>
                    <a:pt x="470728" y="941456"/>
                  </a:lnTo>
                  <a:cubicBezTo>
                    <a:pt x="210752" y="941456"/>
                    <a:pt x="0" y="730704"/>
                    <a:pt x="0" y="470728"/>
                  </a:cubicBezTo>
                  <a:cubicBezTo>
                    <a:pt x="0" y="210752"/>
                    <a:pt x="210752" y="0"/>
                    <a:pt x="47072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CAB951-5308-4CF2-AFA4-F9A8D9B3D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9666185" y="2077770"/>
              <a:ext cx="2227165" cy="941553"/>
            </a:xfrm>
            <a:custGeom>
              <a:avLst/>
              <a:gdLst>
                <a:gd name="connsiteX0" fmla="*/ 2227165 w 2227165"/>
                <a:gd name="connsiteY0" fmla="*/ 947470 h 947470"/>
                <a:gd name="connsiteX1" fmla="*/ 473735 w 2227165"/>
                <a:gd name="connsiteY1" fmla="*/ 947470 h 947470"/>
                <a:gd name="connsiteX2" fmla="*/ 0 w 2227165"/>
                <a:gd name="connsiteY2" fmla="*/ 473735 h 947470"/>
                <a:gd name="connsiteX3" fmla="*/ 473735 w 2227165"/>
                <a:gd name="connsiteY3" fmla="*/ 0 h 947470"/>
                <a:gd name="connsiteX4" fmla="*/ 1286016 w 2227165"/>
                <a:gd name="connsiteY4" fmla="*/ 0 h 947470"/>
                <a:gd name="connsiteX5" fmla="*/ 1285712 w 2227165"/>
                <a:gd name="connsiteY5" fmla="*/ 6017 h 947470"/>
                <a:gd name="connsiteX6" fmla="*/ 2227165 w 2227165"/>
                <a:gd name="connsiteY6" fmla="*/ 947470 h 94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7165" h="947470">
                  <a:moveTo>
                    <a:pt x="2227165" y="947470"/>
                  </a:moveTo>
                  <a:lnTo>
                    <a:pt x="473735" y="947470"/>
                  </a:lnTo>
                  <a:cubicBezTo>
                    <a:pt x="212098" y="947470"/>
                    <a:pt x="0" y="735372"/>
                    <a:pt x="0" y="473735"/>
                  </a:cubicBezTo>
                  <a:cubicBezTo>
                    <a:pt x="0" y="212098"/>
                    <a:pt x="212098" y="0"/>
                    <a:pt x="473735" y="0"/>
                  </a:cubicBezTo>
                  <a:lnTo>
                    <a:pt x="1286016" y="0"/>
                  </a:lnTo>
                  <a:lnTo>
                    <a:pt x="1285712" y="6017"/>
                  </a:lnTo>
                  <a:cubicBezTo>
                    <a:pt x="1285712" y="525967"/>
                    <a:pt x="1707215" y="947470"/>
                    <a:pt x="2227165" y="9474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891415F-69D1-416F-925E-C28E8533B8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6940" y="3627375"/>
            <a:ext cx="1343316" cy="1399294"/>
          </a:xfrm>
        </p:spPr>
        <p:txBody>
          <a:bodyPr wrap="none">
            <a:spAutoFit/>
          </a:bodyPr>
          <a:lstStyle>
            <a:lvl1pPr marL="857250" indent="-857250" algn="r">
              <a:buFontTx/>
              <a:buNone/>
              <a:defRPr lang="en-US" sz="8800" b="1" kern="1200" dirty="0">
                <a:gradFill flip="none" rotWithShape="1">
                  <a:gsLst>
                    <a:gs pos="31000">
                      <a:srgbClr val="7B5DFD"/>
                    </a:gs>
                    <a:gs pos="100000">
                      <a:schemeClr val="accent2">
                        <a:alpha val="42000"/>
                      </a:schemeClr>
                    </a:gs>
                  </a:gsLst>
                  <a:lin ang="81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3A3882B0-7548-4817-8EA5-8DE5882A2B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103" y="2103120"/>
            <a:ext cx="6077061" cy="2805843"/>
          </a:xfrm>
        </p:spPr>
        <p:txBody>
          <a:bodyPr anchor="b"/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62294F7-920A-47B1-BDCB-D6990DCC3C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68103" y="5026840"/>
            <a:ext cx="5235815" cy="935048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45114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_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1A9EB9-8774-CAF3-D98D-392B191BC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54961" y="1"/>
            <a:ext cx="5637039" cy="6858005"/>
            <a:chOff x="6554961" y="1"/>
            <a:chExt cx="5637039" cy="6858005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3D1EEAC-5432-4E09-8317-0C76101F7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5040741" y="4408706"/>
              <a:ext cx="3963517" cy="935078"/>
            </a:xfrm>
            <a:custGeom>
              <a:avLst/>
              <a:gdLst>
                <a:gd name="connsiteX0" fmla="*/ 0 w 3963517"/>
                <a:gd name="connsiteY0" fmla="*/ 467539 h 935078"/>
                <a:gd name="connsiteX1" fmla="*/ 467539 w 3963517"/>
                <a:gd name="connsiteY1" fmla="*/ 935078 h 935078"/>
                <a:gd name="connsiteX2" fmla="*/ 3963517 w 3963517"/>
                <a:gd name="connsiteY2" fmla="*/ 935078 h 935078"/>
                <a:gd name="connsiteX3" fmla="*/ 3963517 w 3963517"/>
                <a:gd name="connsiteY3" fmla="*/ 0 h 935078"/>
                <a:gd name="connsiteX4" fmla="*/ 467539 w 3963517"/>
                <a:gd name="connsiteY4" fmla="*/ 0 h 935078"/>
                <a:gd name="connsiteX5" fmla="*/ 0 w 3963517"/>
                <a:gd name="connsiteY5" fmla="*/ 467539 h 9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517" h="935078">
                  <a:moveTo>
                    <a:pt x="0" y="467539"/>
                  </a:moveTo>
                  <a:cubicBezTo>
                    <a:pt x="0" y="725754"/>
                    <a:pt x="209324" y="935078"/>
                    <a:pt x="467539" y="935078"/>
                  </a:cubicBezTo>
                  <a:lnTo>
                    <a:pt x="3963517" y="935078"/>
                  </a:lnTo>
                  <a:lnTo>
                    <a:pt x="3963517" y="0"/>
                  </a:lnTo>
                  <a:lnTo>
                    <a:pt x="467539" y="0"/>
                  </a:lnTo>
                  <a:cubicBezTo>
                    <a:pt x="209324" y="0"/>
                    <a:pt x="0" y="209324"/>
                    <a:pt x="0" y="467539"/>
                  </a:cubicBezTo>
                  <a:close/>
                </a:path>
              </a:pathLst>
            </a:custGeom>
            <a:gradFill>
              <a:gsLst>
                <a:gs pos="1700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2E8AEDC-259F-4AC7-B8DE-6CB1FFBC0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8669581" y="3335583"/>
              <a:ext cx="6120293" cy="924545"/>
            </a:xfrm>
            <a:custGeom>
              <a:avLst/>
              <a:gdLst>
                <a:gd name="connsiteX0" fmla="*/ 6120293 w 6120293"/>
                <a:gd name="connsiteY0" fmla="*/ 924544 h 924545"/>
                <a:gd name="connsiteX1" fmla="*/ 0 w 6120293"/>
                <a:gd name="connsiteY1" fmla="*/ 924545 h 924545"/>
                <a:gd name="connsiteX2" fmla="*/ 0 w 6120293"/>
                <a:gd name="connsiteY2" fmla="*/ 645788 h 924545"/>
                <a:gd name="connsiteX3" fmla="*/ 53839 w 6120293"/>
                <a:gd name="connsiteY3" fmla="*/ 512884 h 924545"/>
                <a:gd name="connsiteX4" fmla="*/ 901027 w 6120293"/>
                <a:gd name="connsiteY4" fmla="*/ 1 h 924545"/>
                <a:gd name="connsiteX5" fmla="*/ 5170766 w 6120293"/>
                <a:gd name="connsiteY5" fmla="*/ 0 h 924545"/>
                <a:gd name="connsiteX6" fmla="*/ 6102695 w 6120293"/>
                <a:gd name="connsiteY6" fmla="*/ 751759 h 9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0293" h="924545">
                  <a:moveTo>
                    <a:pt x="6120293" y="924544"/>
                  </a:moveTo>
                  <a:lnTo>
                    <a:pt x="0" y="924545"/>
                  </a:lnTo>
                  <a:lnTo>
                    <a:pt x="0" y="645788"/>
                  </a:lnTo>
                  <a:lnTo>
                    <a:pt x="53839" y="512884"/>
                  </a:lnTo>
                  <a:cubicBezTo>
                    <a:pt x="211412" y="208396"/>
                    <a:pt x="531631" y="1"/>
                    <a:pt x="901027" y="1"/>
                  </a:cubicBezTo>
                  <a:lnTo>
                    <a:pt x="5170766" y="0"/>
                  </a:lnTo>
                  <a:cubicBezTo>
                    <a:pt x="5630459" y="0"/>
                    <a:pt x="6013994" y="322731"/>
                    <a:pt x="6102695" y="751759"/>
                  </a:cubicBezTo>
                  <a:close/>
                </a:path>
              </a:pathLst>
            </a:custGeom>
            <a:gradFill>
              <a:gsLst>
                <a:gs pos="0">
                  <a:srgbClr val="7B5DFD">
                    <a:alpha val="80000"/>
                  </a:srgbClr>
                </a:gs>
                <a:gs pos="85000">
                  <a:srgbClr val="2AD8D9">
                    <a:alpha val="8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15BAEF-E1B2-4556-96E3-863416BD2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10831903" y="5497907"/>
              <a:ext cx="1795649" cy="924544"/>
            </a:xfrm>
            <a:custGeom>
              <a:avLst/>
              <a:gdLst>
                <a:gd name="connsiteX0" fmla="*/ 0 w 1795649"/>
                <a:gd name="connsiteY0" fmla="*/ 470727 h 924544"/>
                <a:gd name="connsiteX1" fmla="*/ 287499 w 1795649"/>
                <a:gd name="connsiteY1" fmla="*/ 904462 h 924544"/>
                <a:gd name="connsiteX2" fmla="*/ 352193 w 1795649"/>
                <a:gd name="connsiteY2" fmla="*/ 924544 h 924544"/>
                <a:gd name="connsiteX3" fmla="*/ 1795649 w 1795649"/>
                <a:gd name="connsiteY3" fmla="*/ 924544 h 924544"/>
                <a:gd name="connsiteX4" fmla="*/ 1795649 w 1795649"/>
                <a:gd name="connsiteY4" fmla="*/ 0 h 924544"/>
                <a:gd name="connsiteX5" fmla="*/ 470727 w 1795649"/>
                <a:gd name="connsiteY5" fmla="*/ 0 h 924544"/>
                <a:gd name="connsiteX6" fmla="*/ 0 w 1795649"/>
                <a:gd name="connsiteY6" fmla="*/ 470727 h 92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49" h="924544">
                  <a:moveTo>
                    <a:pt x="0" y="470727"/>
                  </a:moveTo>
                  <a:cubicBezTo>
                    <a:pt x="0" y="665708"/>
                    <a:pt x="118548" y="833002"/>
                    <a:pt x="287499" y="904462"/>
                  </a:cubicBezTo>
                  <a:lnTo>
                    <a:pt x="352193" y="924544"/>
                  </a:lnTo>
                  <a:lnTo>
                    <a:pt x="1795649" y="924544"/>
                  </a:lnTo>
                  <a:lnTo>
                    <a:pt x="1795649" y="0"/>
                  </a:lnTo>
                  <a:lnTo>
                    <a:pt x="470727" y="0"/>
                  </a:lnTo>
                  <a:cubicBezTo>
                    <a:pt x="210752" y="0"/>
                    <a:pt x="0" y="210752"/>
                    <a:pt x="0" y="470727"/>
                  </a:cubicBezTo>
                  <a:close/>
                </a:path>
              </a:pathLst>
            </a:custGeom>
            <a:gradFill>
              <a:gsLst>
                <a:gs pos="0">
                  <a:srgbClr val="7B5DFD"/>
                </a:gs>
                <a:gs pos="100000">
                  <a:srgbClr val="7B5DFD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0913F49-DD7F-4649-8B73-BF01E894A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8268150" y="2065849"/>
              <a:ext cx="5065200" cy="933504"/>
            </a:xfrm>
            <a:custGeom>
              <a:avLst/>
              <a:gdLst>
                <a:gd name="connsiteX0" fmla="*/ 5065200 w 5065200"/>
                <a:gd name="connsiteY0" fmla="*/ 0 h 933504"/>
                <a:gd name="connsiteX1" fmla="*/ 5065200 w 5065200"/>
                <a:gd name="connsiteY1" fmla="*/ 933503 h 933504"/>
                <a:gd name="connsiteX2" fmla="*/ 466751 w 5065200"/>
                <a:gd name="connsiteY2" fmla="*/ 933504 h 933504"/>
                <a:gd name="connsiteX3" fmla="*/ 0 w 5065200"/>
                <a:gd name="connsiteY3" fmla="*/ 466752 h 933504"/>
                <a:gd name="connsiteX4" fmla="*/ 466751 w 5065200"/>
                <a:gd name="connsiteY4" fmla="*/ 2 h 93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5200" h="933504">
                  <a:moveTo>
                    <a:pt x="5065200" y="0"/>
                  </a:moveTo>
                  <a:lnTo>
                    <a:pt x="5065200" y="933503"/>
                  </a:lnTo>
                  <a:lnTo>
                    <a:pt x="466751" y="933504"/>
                  </a:lnTo>
                  <a:cubicBezTo>
                    <a:pt x="208972" y="933504"/>
                    <a:pt x="0" y="724532"/>
                    <a:pt x="0" y="466752"/>
                  </a:cubicBezTo>
                  <a:cubicBezTo>
                    <a:pt x="0" y="208974"/>
                    <a:pt x="208972" y="2"/>
                    <a:pt x="466751" y="2"/>
                  </a:cubicBezTo>
                  <a:close/>
                </a:path>
              </a:pathLst>
            </a:custGeom>
            <a:gradFill>
              <a:gsLst>
                <a:gs pos="0">
                  <a:srgbClr val="7B5DFD"/>
                </a:gs>
                <a:gs pos="100000">
                  <a:srgbClr val="7B5DFD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AD6750D-3265-4859-9A13-975569ECD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6556843" y="3"/>
              <a:ext cx="2824464" cy="6858001"/>
              <a:chOff x="9367537" y="0"/>
              <a:chExt cx="2824464" cy="685800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740D791-32E1-431C-AEA9-185C588C0DC2}"/>
                  </a:ext>
                </a:extLst>
              </p:cNvPr>
              <p:cNvSpPr/>
              <p:nvPr userDrawn="1"/>
            </p:nvSpPr>
            <p:spPr bwMode="gray">
              <a:xfrm rot="5400000" flipV="1">
                <a:off x="9546992" y="4212992"/>
                <a:ext cx="4348561" cy="941457"/>
              </a:xfrm>
              <a:custGeom>
                <a:avLst/>
                <a:gdLst>
                  <a:gd name="connsiteX0" fmla="*/ 0 w 4348561"/>
                  <a:gd name="connsiteY0" fmla="*/ 470729 h 941457"/>
                  <a:gd name="connsiteX1" fmla="*/ 470728 w 4348561"/>
                  <a:gd name="connsiteY1" fmla="*/ 941457 h 941457"/>
                  <a:gd name="connsiteX2" fmla="*/ 4348561 w 4348561"/>
                  <a:gd name="connsiteY2" fmla="*/ 941457 h 941457"/>
                  <a:gd name="connsiteX3" fmla="*/ 4348561 w 4348561"/>
                  <a:gd name="connsiteY3" fmla="*/ 0 h 941457"/>
                  <a:gd name="connsiteX4" fmla="*/ 470728 w 4348561"/>
                  <a:gd name="connsiteY4" fmla="*/ 0 h 941457"/>
                  <a:gd name="connsiteX5" fmla="*/ 0 w 4348561"/>
                  <a:gd name="connsiteY5" fmla="*/ 470729 h 94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8561" h="941457">
                    <a:moveTo>
                      <a:pt x="0" y="470729"/>
                    </a:moveTo>
                    <a:cubicBezTo>
                      <a:pt x="0" y="730705"/>
                      <a:pt x="210752" y="941457"/>
                      <a:pt x="470728" y="941457"/>
                    </a:cubicBezTo>
                    <a:lnTo>
                      <a:pt x="4348561" y="941457"/>
                    </a:lnTo>
                    <a:lnTo>
                      <a:pt x="4348561" y="0"/>
                    </a:lnTo>
                    <a:lnTo>
                      <a:pt x="470728" y="0"/>
                    </a:lnTo>
                    <a:cubicBezTo>
                      <a:pt x="210752" y="0"/>
                      <a:pt x="0" y="210753"/>
                      <a:pt x="0" y="4707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E71C92-3D7F-4843-927A-9FB703A1E59E}"/>
                  </a:ext>
                </a:extLst>
              </p:cNvPr>
              <p:cNvSpPr/>
              <p:nvPr userDrawn="1"/>
            </p:nvSpPr>
            <p:spPr bwMode="gray">
              <a:xfrm rot="16200000">
                <a:off x="9246143" y="2004401"/>
                <a:ext cx="4950258" cy="941456"/>
              </a:xfrm>
              <a:custGeom>
                <a:avLst/>
                <a:gdLst>
                  <a:gd name="connsiteX0" fmla="*/ 4950258 w 4950258"/>
                  <a:gd name="connsiteY0" fmla="*/ 0 h 941456"/>
                  <a:gd name="connsiteX1" fmla="*/ 4950258 w 4950258"/>
                  <a:gd name="connsiteY1" fmla="*/ 941456 h 941456"/>
                  <a:gd name="connsiteX2" fmla="*/ 470728 w 4950258"/>
                  <a:gd name="connsiteY2" fmla="*/ 941456 h 941456"/>
                  <a:gd name="connsiteX3" fmla="*/ 0 w 4950258"/>
                  <a:gd name="connsiteY3" fmla="*/ 470728 h 941456"/>
                  <a:gd name="connsiteX4" fmla="*/ 470728 w 4950258"/>
                  <a:gd name="connsiteY4" fmla="*/ 0 h 94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0258" h="941456">
                    <a:moveTo>
                      <a:pt x="4950258" y="0"/>
                    </a:moveTo>
                    <a:lnTo>
                      <a:pt x="4950258" y="941456"/>
                    </a:lnTo>
                    <a:lnTo>
                      <a:pt x="470728" y="941456"/>
                    </a:lnTo>
                    <a:cubicBezTo>
                      <a:pt x="210752" y="941456"/>
                      <a:pt x="0" y="730704"/>
                      <a:pt x="0" y="470728"/>
                    </a:cubicBezTo>
                    <a:cubicBezTo>
                      <a:pt x="0" y="210752"/>
                      <a:pt x="210752" y="0"/>
                      <a:pt x="4707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57E0682-F66A-4424-B4B5-C5657A066BF3}"/>
                  </a:ext>
                </a:extLst>
              </p:cNvPr>
              <p:cNvSpPr/>
              <p:nvPr userDrawn="1"/>
            </p:nvSpPr>
            <p:spPr bwMode="gray">
              <a:xfrm rot="16200000">
                <a:off x="9666185" y="2077770"/>
                <a:ext cx="2227165" cy="941553"/>
              </a:xfrm>
              <a:custGeom>
                <a:avLst/>
                <a:gdLst>
                  <a:gd name="connsiteX0" fmla="*/ 2227165 w 2227165"/>
                  <a:gd name="connsiteY0" fmla="*/ 947470 h 947470"/>
                  <a:gd name="connsiteX1" fmla="*/ 473735 w 2227165"/>
                  <a:gd name="connsiteY1" fmla="*/ 947470 h 947470"/>
                  <a:gd name="connsiteX2" fmla="*/ 0 w 2227165"/>
                  <a:gd name="connsiteY2" fmla="*/ 473735 h 947470"/>
                  <a:gd name="connsiteX3" fmla="*/ 473735 w 2227165"/>
                  <a:gd name="connsiteY3" fmla="*/ 0 h 947470"/>
                  <a:gd name="connsiteX4" fmla="*/ 1286016 w 2227165"/>
                  <a:gd name="connsiteY4" fmla="*/ 0 h 947470"/>
                  <a:gd name="connsiteX5" fmla="*/ 1285712 w 2227165"/>
                  <a:gd name="connsiteY5" fmla="*/ 6017 h 947470"/>
                  <a:gd name="connsiteX6" fmla="*/ 2227165 w 2227165"/>
                  <a:gd name="connsiteY6" fmla="*/ 947470 h 947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7165" h="947470">
                    <a:moveTo>
                      <a:pt x="2227165" y="947470"/>
                    </a:moveTo>
                    <a:lnTo>
                      <a:pt x="473735" y="947470"/>
                    </a:lnTo>
                    <a:cubicBezTo>
                      <a:pt x="212098" y="947470"/>
                      <a:pt x="0" y="735372"/>
                      <a:pt x="0" y="473735"/>
                    </a:cubicBezTo>
                    <a:cubicBezTo>
                      <a:pt x="0" y="212098"/>
                      <a:pt x="212098" y="0"/>
                      <a:pt x="473735" y="0"/>
                    </a:cubicBezTo>
                    <a:lnTo>
                      <a:pt x="1286016" y="0"/>
                    </a:lnTo>
                    <a:lnTo>
                      <a:pt x="1285712" y="6017"/>
                    </a:lnTo>
                    <a:cubicBezTo>
                      <a:pt x="1285712" y="525967"/>
                      <a:pt x="1707215" y="947470"/>
                      <a:pt x="2227165" y="9474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1B47EA5-81F6-4AEE-B572-6AD727093EAF}"/>
                  </a:ext>
                </a:extLst>
              </p:cNvPr>
              <p:cNvSpPr/>
              <p:nvPr userDrawn="1"/>
            </p:nvSpPr>
            <p:spPr bwMode="gray">
              <a:xfrm rot="16200000">
                <a:off x="9120984" y="246553"/>
                <a:ext cx="2376113" cy="1883008"/>
              </a:xfrm>
              <a:custGeom>
                <a:avLst/>
                <a:gdLst>
                  <a:gd name="connsiteX0" fmla="*/ 2376113 w 2376113"/>
                  <a:gd name="connsiteY0" fmla="*/ 1875870 h 1883008"/>
                  <a:gd name="connsiteX1" fmla="*/ 2376113 w 2376113"/>
                  <a:gd name="connsiteY1" fmla="*/ 1883008 h 1883008"/>
                  <a:gd name="connsiteX2" fmla="*/ 2305311 w 2376113"/>
                  <a:gd name="connsiteY2" fmla="*/ 1883008 h 1883008"/>
                  <a:gd name="connsiteX3" fmla="*/ 2376113 w 2376113"/>
                  <a:gd name="connsiteY3" fmla="*/ 0 h 1883008"/>
                  <a:gd name="connsiteX4" fmla="*/ 2376113 w 2376113"/>
                  <a:gd name="connsiteY4" fmla="*/ 942624 h 1883008"/>
                  <a:gd name="connsiteX5" fmla="*/ 2305311 w 2376113"/>
                  <a:gd name="connsiteY5" fmla="*/ 935486 h 1883008"/>
                  <a:gd name="connsiteX6" fmla="*/ 0 w 2376113"/>
                  <a:gd name="connsiteY6" fmla="*/ 935486 h 1883008"/>
                  <a:gd name="connsiteX7" fmla="*/ 4557 w 2376113"/>
                  <a:gd name="connsiteY7" fmla="*/ 845241 h 1883008"/>
                  <a:gd name="connsiteX8" fmla="*/ 941149 w 2376113"/>
                  <a:gd name="connsiteY8" fmla="*/ 0 h 188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6113" h="1883008">
                    <a:moveTo>
                      <a:pt x="2376113" y="1875870"/>
                    </a:moveTo>
                    <a:lnTo>
                      <a:pt x="2376113" y="1883008"/>
                    </a:lnTo>
                    <a:lnTo>
                      <a:pt x="2305311" y="1883008"/>
                    </a:lnTo>
                    <a:close/>
                    <a:moveTo>
                      <a:pt x="2376113" y="0"/>
                    </a:moveTo>
                    <a:lnTo>
                      <a:pt x="2376113" y="942624"/>
                    </a:lnTo>
                    <a:lnTo>
                      <a:pt x="2305311" y="935486"/>
                    </a:lnTo>
                    <a:lnTo>
                      <a:pt x="0" y="935486"/>
                    </a:lnTo>
                    <a:lnTo>
                      <a:pt x="4557" y="845241"/>
                    </a:lnTo>
                    <a:cubicBezTo>
                      <a:pt x="52768" y="370481"/>
                      <a:pt x="453696" y="0"/>
                      <a:pt x="9411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7B5DFD">
                      <a:alpha val="5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F55654B-3B59-450F-A4FF-D8CB51BF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>
              <a:off x="8730060" y="4320560"/>
              <a:ext cx="3195872" cy="1879016"/>
            </a:xfrm>
            <a:custGeom>
              <a:avLst/>
              <a:gdLst>
                <a:gd name="connsiteX0" fmla="*/ 0 w 3195872"/>
                <a:gd name="connsiteY0" fmla="*/ 933503 h 1879016"/>
                <a:gd name="connsiteX1" fmla="*/ 4557 w 3195872"/>
                <a:gd name="connsiteY1" fmla="*/ 843449 h 1879016"/>
                <a:gd name="connsiteX2" fmla="*/ 941149 w 3195872"/>
                <a:gd name="connsiteY2" fmla="*/ 0 h 1879016"/>
                <a:gd name="connsiteX3" fmla="*/ 3195872 w 3195872"/>
                <a:gd name="connsiteY3" fmla="*/ 0 h 1879016"/>
                <a:gd name="connsiteX4" fmla="*/ 3195872 w 3195872"/>
                <a:gd name="connsiteY4" fmla="*/ 1879016 h 1879016"/>
                <a:gd name="connsiteX5" fmla="*/ 2305311 w 3195872"/>
                <a:gd name="connsiteY5" fmla="*/ 1879016 h 1879016"/>
                <a:gd name="connsiteX6" fmla="*/ 2779046 w 3195872"/>
                <a:gd name="connsiteY6" fmla="*/ 1406260 h 1879016"/>
                <a:gd name="connsiteX7" fmla="*/ 2305311 w 3195872"/>
                <a:gd name="connsiteY7" fmla="*/ 933503 h 187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5872" h="1879016">
                  <a:moveTo>
                    <a:pt x="0" y="933503"/>
                  </a:moveTo>
                  <a:lnTo>
                    <a:pt x="4557" y="843449"/>
                  </a:lnTo>
                  <a:cubicBezTo>
                    <a:pt x="52768" y="369696"/>
                    <a:pt x="453696" y="0"/>
                    <a:pt x="941149" y="0"/>
                  </a:cubicBezTo>
                  <a:lnTo>
                    <a:pt x="3195872" y="0"/>
                  </a:lnTo>
                  <a:lnTo>
                    <a:pt x="3195872" y="1879016"/>
                  </a:lnTo>
                  <a:lnTo>
                    <a:pt x="2305311" y="1879016"/>
                  </a:lnTo>
                  <a:cubicBezTo>
                    <a:pt x="2566948" y="1879016"/>
                    <a:pt x="2779046" y="1667356"/>
                    <a:pt x="2779046" y="1406260"/>
                  </a:cubicBezTo>
                  <a:cubicBezTo>
                    <a:pt x="2779046" y="1145163"/>
                    <a:pt x="2566948" y="933503"/>
                    <a:pt x="2305311" y="93350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26AD24-2C58-47EC-91CE-C63D7102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>
              <a:off x="9013973" y="374512"/>
              <a:ext cx="1694534" cy="945514"/>
            </a:xfrm>
            <a:custGeom>
              <a:avLst/>
              <a:gdLst>
                <a:gd name="connsiteX0" fmla="*/ 0 w 1694534"/>
                <a:gd name="connsiteY0" fmla="*/ 945514 h 945514"/>
                <a:gd name="connsiteX1" fmla="*/ 0 w 1694534"/>
                <a:gd name="connsiteY1" fmla="*/ 0 h 945514"/>
                <a:gd name="connsiteX2" fmla="*/ 753385 w 1694534"/>
                <a:gd name="connsiteY2" fmla="*/ 0 h 945514"/>
                <a:gd name="connsiteX3" fmla="*/ 753081 w 1694534"/>
                <a:gd name="connsiteY3" fmla="*/ 6004 h 945514"/>
                <a:gd name="connsiteX4" fmla="*/ 1694534 w 1694534"/>
                <a:gd name="connsiteY4" fmla="*/ 945514 h 94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4534" h="945514">
                  <a:moveTo>
                    <a:pt x="0" y="945514"/>
                  </a:moveTo>
                  <a:lnTo>
                    <a:pt x="0" y="0"/>
                  </a:lnTo>
                  <a:lnTo>
                    <a:pt x="753385" y="0"/>
                  </a:lnTo>
                  <a:lnTo>
                    <a:pt x="753081" y="6004"/>
                  </a:lnTo>
                  <a:cubicBezTo>
                    <a:pt x="753081" y="524881"/>
                    <a:pt x="1174584" y="945514"/>
                    <a:pt x="1694534" y="94551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D407921-77B5-44C4-9CFA-0D27C64F7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7072711" y="5479682"/>
              <a:ext cx="1795650" cy="960997"/>
            </a:xfrm>
            <a:custGeom>
              <a:avLst/>
              <a:gdLst>
                <a:gd name="connsiteX0" fmla="*/ 0 w 1795650"/>
                <a:gd name="connsiteY0" fmla="*/ 480498 h 960997"/>
                <a:gd name="connsiteX1" fmla="*/ 480498 w 1795650"/>
                <a:gd name="connsiteY1" fmla="*/ 960997 h 960997"/>
                <a:gd name="connsiteX2" fmla="*/ 1795650 w 1795650"/>
                <a:gd name="connsiteY2" fmla="*/ 960997 h 960997"/>
                <a:gd name="connsiteX3" fmla="*/ 1795650 w 1795650"/>
                <a:gd name="connsiteY3" fmla="*/ 0 h 960997"/>
                <a:gd name="connsiteX4" fmla="*/ 480498 w 1795650"/>
                <a:gd name="connsiteY4" fmla="*/ 0 h 960997"/>
                <a:gd name="connsiteX5" fmla="*/ 0 w 1795650"/>
                <a:gd name="connsiteY5" fmla="*/ 480498 h 96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5650" h="960997">
                  <a:moveTo>
                    <a:pt x="0" y="480498"/>
                  </a:moveTo>
                  <a:cubicBezTo>
                    <a:pt x="0" y="745870"/>
                    <a:pt x="215126" y="960997"/>
                    <a:pt x="480498" y="960997"/>
                  </a:cubicBezTo>
                  <a:lnTo>
                    <a:pt x="1795650" y="960997"/>
                  </a:lnTo>
                  <a:lnTo>
                    <a:pt x="1795650" y="0"/>
                  </a:lnTo>
                  <a:lnTo>
                    <a:pt x="480498" y="0"/>
                  </a:lnTo>
                  <a:cubicBezTo>
                    <a:pt x="215126" y="0"/>
                    <a:pt x="0" y="215126"/>
                    <a:pt x="0" y="48049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rgbClr val="647DBA">
                    <a:alpha val="70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dirty="0"/>
            </a:p>
          </p:txBody>
        </p:sp>
      </p:grpSp>
      <p:sp>
        <p:nvSpPr>
          <p:cNvPr id="24" name="Subtitle 2">
            <a:extLst>
              <a:ext uri="{FF2B5EF4-FFF2-40B4-BE49-F238E27FC236}">
                <a16:creationId xmlns:a16="http://schemas.microsoft.com/office/drawing/2014/main" id="{C1BE9F13-6C03-4572-9BFB-ABDC22683F23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1078991" y="737706"/>
            <a:ext cx="914400" cy="636072"/>
          </a:xfrm>
        </p:spPr>
        <p:txBody>
          <a:bodyPr wrap="square" anchor="b">
            <a:spAutoFit/>
          </a:bodyPr>
          <a:lstStyle>
            <a:lvl1pPr marL="0" indent="0" algn="l"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##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8C898B-F191-4731-BE4F-907DFBF6D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1762125"/>
            <a:ext cx="4756945" cy="1853910"/>
          </a:xfrm>
        </p:spPr>
        <p:txBody>
          <a:bodyPr anchor="b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BAB84F9-62BD-4458-A99E-FBC3F9F5FA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78992" y="3715795"/>
            <a:ext cx="4756944" cy="935048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6A177297-494B-44AF-B799-9370CFA64B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7171944" y="3"/>
            <a:ext cx="5020056" cy="68580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E23990E-5A7B-46EC-A03B-304F7FA19CA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78992" y="6172200"/>
            <a:ext cx="5212080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09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_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316C4B48-7716-4E28-8ADE-6E5366C853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8912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B59AE5-A6CB-4081-A49E-F3D3C95D3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877824"/>
            <a:ext cx="8924544" cy="6949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BD1C4-22D7-40F3-B111-1B5A39233FD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78992" y="2103120"/>
            <a:ext cx="10030968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1B2D5-DFA1-41A6-85A8-75AC5E9C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1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_ Img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3F67190-67D5-415C-BBF8-E4C97ED0FC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6471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73C57-86A3-4B0F-A621-33EFF10BA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867432"/>
            <a:ext cx="5217386" cy="2748603"/>
          </a:xfrm>
        </p:spPr>
        <p:txBody>
          <a:bodyPr anchor="b"/>
          <a:lstStyle>
            <a:lvl1pPr>
              <a:defRPr sz="6000">
                <a:gradFill>
                  <a:gsLst>
                    <a:gs pos="100000">
                      <a:schemeClr val="accent2">
                        <a:lumMod val="75000"/>
                        <a:lumOff val="25000"/>
                      </a:schemeClr>
                    </a:gs>
                    <a:gs pos="0">
                      <a:schemeClr val="accent1">
                        <a:lumMod val="50000"/>
                      </a:schemeClr>
                    </a:gs>
                  </a:gsLst>
                  <a:path path="circle">
                    <a:fillToRect l="100000" t="100000"/>
                  </a:path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F33FF-E9E7-43CA-8C15-9082029158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962400"/>
            <a:ext cx="5216078" cy="1981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31BAC0F-4CA9-466C-A9CB-5D80C221EED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171944" y="0"/>
            <a:ext cx="5020056" cy="68580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BEC03-F729-443F-8C0B-5945207E20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78992" y="6172200"/>
            <a:ext cx="5212080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31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_ Img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7B0DAA75-9D14-49CF-85B6-DE3AC08F13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5743" y="436471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9479EA-C5FF-4497-B58F-B4C0329699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743" y="867432"/>
            <a:ext cx="5217386" cy="2748603"/>
          </a:xfrm>
        </p:spPr>
        <p:txBody>
          <a:bodyPr anchor="b"/>
          <a:lstStyle>
            <a:lvl1pPr>
              <a:defRPr sz="6000">
                <a:gradFill>
                  <a:gsLst>
                    <a:gs pos="100000">
                      <a:schemeClr val="accent3"/>
                    </a:gs>
                    <a:gs pos="0">
                      <a:schemeClr val="accent1">
                        <a:lumMod val="50000"/>
                      </a:schemeClr>
                    </a:gs>
                  </a:gsLst>
                  <a:path path="circle">
                    <a:fillToRect l="100000" t="100000"/>
                  </a:path>
                </a:gra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BA7FA6F-042E-4CD2-98C6-4B821D885C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5743" y="3962400"/>
            <a:ext cx="5216078" cy="1981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2CB4C6-C2B7-48E9-B9D4-798937676E5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5020056" cy="68580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F49BF-D6EC-497D-8EDB-D669A04F735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885743" y="6172200"/>
            <a:ext cx="4809744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44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_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6AF4A2-BA7E-46E8-A548-8A95036ED91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2A52569-E5A4-4809-8C59-D7CEC53078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6471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8B2F4-C1E3-4545-9F40-2BE3FD785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4305068"/>
            <a:ext cx="6704186" cy="155805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C20B5-0B8C-4254-B376-A3D7B43A33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F95443-C522-4CCB-9FE8-6879D6556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ltGray">
          <a:xfrm rot="10800000" flipH="1" flipV="1">
            <a:off x="-142698" y="4155970"/>
            <a:ext cx="2316245" cy="260180"/>
            <a:chOff x="4489873" y="1902282"/>
            <a:chExt cx="2206033" cy="24779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13470A4-4BE8-43CB-AF3F-52975E375259}"/>
                </a:ext>
              </a:extLst>
            </p:cNvPr>
            <p:cNvSpPr/>
            <p:nvPr/>
          </p:nvSpPr>
          <p:spPr bwMode="ltGray">
            <a:xfrm>
              <a:off x="4489873" y="1902282"/>
              <a:ext cx="1741782" cy="24722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69B0">
                    <a:alpha val="80000"/>
                  </a:srgbClr>
                </a:gs>
                <a:gs pos="85000">
                  <a:srgbClr val="7B5DFD">
                    <a:alpha val="8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Roboto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FEFEB34-A4E8-4D8C-87D8-17D712EC72B0}"/>
                </a:ext>
              </a:extLst>
            </p:cNvPr>
            <p:cNvSpPr/>
            <p:nvPr/>
          </p:nvSpPr>
          <p:spPr bwMode="ltGray">
            <a:xfrm>
              <a:off x="5984510" y="1902858"/>
              <a:ext cx="247223" cy="2472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ECBC02-A6BC-4403-874C-EF5DFAD4F241}"/>
                </a:ext>
              </a:extLst>
            </p:cNvPr>
            <p:cNvSpPr/>
            <p:nvPr userDrawn="1"/>
          </p:nvSpPr>
          <p:spPr bwMode="ltGray">
            <a:xfrm>
              <a:off x="6448683" y="1902858"/>
              <a:ext cx="247223" cy="24722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584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F93B10-0CB8-479F-A8FC-BE4F1ED3B9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vert="horz" lIns="0" tIns="548640" rIns="0" bIns="0" rtlCol="0" anchor="ctr">
            <a:noAutofit/>
          </a:bodyPr>
          <a:lstStyle>
            <a:lvl1pPr>
              <a:buNone/>
              <a:defRPr lang="en-US" dirty="0"/>
            </a:lvl1pPr>
          </a:lstStyle>
          <a:p>
            <a:pPr lvl="0" algn="ctr"/>
            <a:r>
              <a:rPr lang="en-US" dirty="0"/>
              <a:t>Click to insert picture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44FA54E-3D23-8AC4-24D4-E6584443B9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6471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35C6F6-131A-80EA-73B3-72FAF2BCE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-963676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</p:spTree>
    <p:extLst>
      <p:ext uri="{BB962C8B-B14F-4D97-AF65-F5344CB8AC3E}">
        <p14:creationId xmlns:p14="http://schemas.microsoft.com/office/powerpoint/2010/main" val="3436058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_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BAFAAEC-1722-4687-B465-8C31EF423FB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5003800" cy="39243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912138F1-01C8-477C-8D3B-89388D189E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321300" y="0"/>
            <a:ext cx="3416300" cy="39243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65638AF6-DCDD-4FC7-8338-051CC6D67F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62720" y="0"/>
            <a:ext cx="3129280" cy="179150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4FE3DA0B-4929-4BEF-A48D-E20F6A735DD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062720" y="2132792"/>
            <a:ext cx="3129280" cy="179150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790FB876-F4CB-41D3-A4B8-2F7E53D16AE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62720" y="4191194"/>
            <a:ext cx="3129280" cy="266680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DFFB39D3-37A2-439A-89BA-F5EBBC278DF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494106" y="4191194"/>
            <a:ext cx="4243494" cy="266680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45098FE-D8B8-450B-949D-251B838FF6A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4191194"/>
            <a:ext cx="4148666" cy="266680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E288C-D486-6E7B-42AB-80A22C7CD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-961838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</p:spTree>
    <p:extLst>
      <p:ext uri="{BB962C8B-B14F-4D97-AF65-F5344CB8AC3E}">
        <p14:creationId xmlns:p14="http://schemas.microsoft.com/office/powerpoint/2010/main" val="3938481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_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BBDE9D-EE88-BFE8-9B06-816FF7CD5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296639" y="1127507"/>
            <a:ext cx="3156539" cy="2369298"/>
            <a:chOff x="9296639" y="1127507"/>
            <a:chExt cx="3156539" cy="236929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0B372BF-696B-4E87-A6CF-58632E5CD0C4}"/>
                </a:ext>
              </a:extLst>
            </p:cNvPr>
            <p:cNvSpPr/>
            <p:nvPr userDrawn="1"/>
          </p:nvSpPr>
          <p:spPr bwMode="gray">
            <a:xfrm rot="19800000">
              <a:off x="10230094" y="1936949"/>
              <a:ext cx="2223084" cy="449043"/>
            </a:xfrm>
            <a:custGeom>
              <a:avLst/>
              <a:gdLst>
                <a:gd name="connsiteX0" fmla="*/ 2223084 w 2223084"/>
                <a:gd name="connsiteY0" fmla="*/ 0 h 449043"/>
                <a:gd name="connsiteX1" fmla="*/ 1963828 w 2223084"/>
                <a:gd name="connsiteY1" fmla="*/ 449043 h 449043"/>
                <a:gd name="connsiteX2" fmla="*/ 224522 w 2223084"/>
                <a:gd name="connsiteY2" fmla="*/ 449043 h 449043"/>
                <a:gd name="connsiteX3" fmla="*/ 0 w 2223084"/>
                <a:gd name="connsiteY3" fmla="*/ 224521 h 449043"/>
                <a:gd name="connsiteX4" fmla="*/ 0 w 2223084"/>
                <a:gd name="connsiteY4" fmla="*/ 224522 h 449043"/>
                <a:gd name="connsiteX5" fmla="*/ 224522 w 2223084"/>
                <a:gd name="connsiteY5" fmla="*/ 0 h 449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3084" h="449043">
                  <a:moveTo>
                    <a:pt x="2223084" y="0"/>
                  </a:moveTo>
                  <a:lnTo>
                    <a:pt x="1963828" y="449043"/>
                  </a:lnTo>
                  <a:lnTo>
                    <a:pt x="224522" y="449043"/>
                  </a:lnTo>
                  <a:cubicBezTo>
                    <a:pt x="100522" y="449043"/>
                    <a:pt x="0" y="348521"/>
                    <a:pt x="0" y="224521"/>
                  </a:cubicBezTo>
                  <a:lnTo>
                    <a:pt x="0" y="224522"/>
                  </a:lnTo>
                  <a:cubicBezTo>
                    <a:pt x="0" y="100522"/>
                    <a:pt x="100522" y="0"/>
                    <a:pt x="22452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69B0">
                    <a:alpha val="20000"/>
                  </a:srgbClr>
                </a:gs>
                <a:gs pos="100000">
                  <a:srgbClr val="FF69B0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B24763-3410-469C-A504-82D37EC87F37}"/>
                </a:ext>
              </a:extLst>
            </p:cNvPr>
            <p:cNvGrpSpPr/>
            <p:nvPr userDrawn="1"/>
          </p:nvGrpSpPr>
          <p:grpSpPr bwMode="gray">
            <a:xfrm rot="-1800000" flipV="1">
              <a:off x="9565762" y="3236624"/>
              <a:ext cx="2550964" cy="260181"/>
              <a:chOff x="4256707" y="1902281"/>
              <a:chExt cx="2429583" cy="247800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8E2B5A5-8B5A-4D2A-8A9A-ADBF4F52DE5F}"/>
                  </a:ext>
                </a:extLst>
              </p:cNvPr>
              <p:cNvSpPr/>
              <p:nvPr/>
            </p:nvSpPr>
            <p:spPr bwMode="gray">
              <a:xfrm>
                <a:off x="4256707" y="1902281"/>
                <a:ext cx="1974946" cy="2472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B5DFD">
                      <a:alpha val="80000"/>
                    </a:srgbClr>
                  </a:gs>
                  <a:gs pos="85000">
                    <a:srgbClr val="2AD8D9">
                      <a:alpha val="8000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04FE056-374C-4596-994C-B0971E8D1367}"/>
                  </a:ext>
                </a:extLst>
              </p:cNvPr>
              <p:cNvGrpSpPr/>
              <p:nvPr/>
            </p:nvGrpSpPr>
            <p:grpSpPr bwMode="gray">
              <a:xfrm>
                <a:off x="5984510" y="1902858"/>
                <a:ext cx="701780" cy="247223"/>
                <a:chOff x="5984510" y="1902858"/>
                <a:chExt cx="701780" cy="247223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A4E3351-47E9-4302-A7E2-F36B187EB3B6}"/>
                    </a:ext>
                  </a:extLst>
                </p:cNvPr>
                <p:cNvSpPr/>
                <p:nvPr/>
              </p:nvSpPr>
              <p:spPr bwMode="gray">
                <a:xfrm>
                  <a:off x="5984510" y="1902858"/>
                  <a:ext cx="247223" cy="24722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90B7ECB-50D9-4717-A568-2BDF5FFE36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>
                  <a:off x="6488512" y="1939433"/>
                  <a:ext cx="197778" cy="197778"/>
                </a:xfrm>
                <a:prstGeom prst="ellipse">
                  <a:avLst/>
                </a:prstGeom>
                <a:solidFill>
                  <a:schemeClr val="accent2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BE2862-3AD0-4723-9DD8-74BF236D0475}"/>
                </a:ext>
              </a:extLst>
            </p:cNvPr>
            <p:cNvGrpSpPr/>
            <p:nvPr userDrawn="1"/>
          </p:nvGrpSpPr>
          <p:grpSpPr bwMode="gray">
            <a:xfrm rot="9000000" flipV="1">
              <a:off x="9296639" y="2003414"/>
              <a:ext cx="1527391" cy="260181"/>
              <a:chOff x="5171523" y="1902281"/>
              <a:chExt cx="1454714" cy="24780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A41BFDF-4140-41F9-ABCF-C52420E39651}"/>
                  </a:ext>
                </a:extLst>
              </p:cNvPr>
              <p:cNvSpPr/>
              <p:nvPr/>
            </p:nvSpPr>
            <p:spPr bwMode="gray">
              <a:xfrm>
                <a:off x="5171523" y="1902281"/>
                <a:ext cx="1060129" cy="24722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69B0">
                      <a:alpha val="80000"/>
                    </a:srgbClr>
                  </a:gs>
                  <a:gs pos="85000">
                    <a:srgbClr val="7B5DFD">
                      <a:alpha val="8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Roboto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45E1D34-70B8-4906-90FF-6812D2CC259D}"/>
                  </a:ext>
                </a:extLst>
              </p:cNvPr>
              <p:cNvGrpSpPr/>
              <p:nvPr/>
            </p:nvGrpSpPr>
            <p:grpSpPr bwMode="gray">
              <a:xfrm>
                <a:off x="5984510" y="1902858"/>
                <a:ext cx="641727" cy="247223"/>
                <a:chOff x="5984510" y="1902858"/>
                <a:chExt cx="641727" cy="247223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6502E91-C3A8-42A1-88A0-E71FE1C488E1}"/>
                    </a:ext>
                  </a:extLst>
                </p:cNvPr>
                <p:cNvSpPr/>
                <p:nvPr/>
              </p:nvSpPr>
              <p:spPr bwMode="gray">
                <a:xfrm>
                  <a:off x="5984510" y="1902858"/>
                  <a:ext cx="247223" cy="24722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278D589-9D7C-4286-90B6-CD62F26D8F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>
                  <a:off x="6428459" y="1904762"/>
                  <a:ext cx="197778" cy="197778"/>
                </a:xfrm>
                <a:prstGeom prst="ellipse">
                  <a:avLst/>
                </a:prstGeom>
                <a:solidFill>
                  <a:schemeClr val="accent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CD7B3ED-F765-49A3-9B56-EC76E4CB5865}"/>
                </a:ext>
              </a:extLst>
            </p:cNvPr>
            <p:cNvSpPr/>
            <p:nvPr userDrawn="1"/>
          </p:nvSpPr>
          <p:spPr bwMode="gray">
            <a:xfrm rot="19800000" flipV="1">
              <a:off x="10771413" y="1127507"/>
              <a:ext cx="1597991" cy="281440"/>
            </a:xfrm>
            <a:custGeom>
              <a:avLst/>
              <a:gdLst>
                <a:gd name="connsiteX0" fmla="*/ 1597991 w 1597991"/>
                <a:gd name="connsiteY0" fmla="*/ 281440 h 281440"/>
                <a:gd name="connsiteX1" fmla="*/ 1435502 w 1597991"/>
                <a:gd name="connsiteY1" fmla="*/ 0 h 281440"/>
                <a:gd name="connsiteX2" fmla="*/ 140720 w 1597991"/>
                <a:gd name="connsiteY2" fmla="*/ 0 h 281440"/>
                <a:gd name="connsiteX3" fmla="*/ 0 w 1597991"/>
                <a:gd name="connsiteY3" fmla="*/ 140720 h 281440"/>
                <a:gd name="connsiteX4" fmla="*/ 0 w 1597991"/>
                <a:gd name="connsiteY4" fmla="*/ 140719 h 281440"/>
                <a:gd name="connsiteX5" fmla="*/ 140720 w 1597991"/>
                <a:gd name="connsiteY5" fmla="*/ 281439 h 28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7991" h="281440">
                  <a:moveTo>
                    <a:pt x="1597991" y="281440"/>
                  </a:moveTo>
                  <a:lnTo>
                    <a:pt x="1435502" y="0"/>
                  </a:lnTo>
                  <a:lnTo>
                    <a:pt x="140720" y="0"/>
                  </a:lnTo>
                  <a:cubicBezTo>
                    <a:pt x="63002" y="0"/>
                    <a:pt x="0" y="63002"/>
                    <a:pt x="0" y="140720"/>
                  </a:cubicBezTo>
                  <a:lnTo>
                    <a:pt x="0" y="140719"/>
                  </a:lnTo>
                  <a:cubicBezTo>
                    <a:pt x="0" y="218437"/>
                    <a:pt x="63002" y="281439"/>
                    <a:pt x="140720" y="281439"/>
                  </a:cubicBezTo>
                  <a:close/>
                </a:path>
              </a:pathLst>
            </a:custGeom>
            <a:gradFill flip="none" rotWithShape="1">
              <a:gsLst>
                <a:gs pos="43000">
                  <a:srgbClr val="FF69B0">
                    <a:alpha val="80000"/>
                  </a:srgbClr>
                </a:gs>
                <a:gs pos="100000">
                  <a:srgbClr val="7B5DFD">
                    <a:alpha val="8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Roboto"/>
              </a:endParaRPr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6143822D-F4A9-AB47-D00B-43AD4986B2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6471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6B84CB2-68F6-D2CA-165C-0A66F6F56A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-961838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491776B0-BA4A-47C9-BDDC-EC235347EF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8993" y="2420173"/>
            <a:ext cx="4779880" cy="2025637"/>
          </a:xfrm>
        </p:spPr>
        <p:txBody>
          <a:bodyPr wrap="square" anchor="b">
            <a:no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lang="en-US" sz="15000" b="1" kern="1200" dirty="0">
                <a:gradFill>
                  <a:gsLst>
                    <a:gs pos="20000">
                      <a:schemeClr val="accent3"/>
                    </a:gs>
                    <a:gs pos="85000">
                      <a:schemeClr val="accent1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8B6156B-0C00-495C-87C3-E8E326761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9461" y="4305068"/>
            <a:ext cx="4389412" cy="863047"/>
          </a:xfrm>
        </p:spPr>
        <p:txBody>
          <a:bodyPr/>
          <a:lstStyle>
            <a:lvl1pPr algn="r">
              <a:defRPr sz="2000">
                <a:solidFill>
                  <a:schemeClr val="accent3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1500"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5F4C8-F12E-4307-9AA1-D64921B0D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5550" y="3209925"/>
            <a:ext cx="3097213" cy="2733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8C7B3-03A8-498A-ADB9-426A8F8D4AB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76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89365C07-DC0F-4B69-AAE0-AB65734C4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 rot="10800000">
            <a:off x="9903466" y="4352718"/>
            <a:ext cx="1732026" cy="1145417"/>
            <a:chOff x="1507680" y="3769469"/>
            <a:chExt cx="2754679" cy="182171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49A178F-F71A-4BC6-95F6-3A7D413272E5}"/>
                </a:ext>
              </a:extLst>
            </p:cNvPr>
            <p:cNvGrpSpPr/>
            <p:nvPr/>
          </p:nvGrpSpPr>
          <p:grpSpPr bwMode="gray">
            <a:xfrm>
              <a:off x="1507680" y="3769469"/>
              <a:ext cx="1331763" cy="1821715"/>
              <a:chOff x="826382" y="-774640"/>
              <a:chExt cx="2163513" cy="2959467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6F5E5539-0361-4CE5-8F53-1F56C580CC3F}"/>
                  </a:ext>
                </a:extLst>
              </p:cNvPr>
              <p:cNvSpPr/>
              <p:nvPr userDrawn="1"/>
            </p:nvSpPr>
            <p:spPr bwMode="gray">
              <a:xfrm rot="1211673">
                <a:off x="1189585" y="-774640"/>
                <a:ext cx="1800310" cy="2782290"/>
              </a:xfrm>
              <a:custGeom>
                <a:avLst/>
                <a:gdLst/>
                <a:ahLst/>
                <a:cxnLst/>
                <a:rect l="l" t="t" r="r" b="b"/>
                <a:pathLst>
                  <a:path w="321869" h="497433">
                    <a:moveTo>
                      <a:pt x="132893" y="0"/>
                    </a:moveTo>
                    <a:lnTo>
                      <a:pt x="303581" y="0"/>
                    </a:lnTo>
                    <a:lnTo>
                      <a:pt x="242621" y="206044"/>
                    </a:lnTo>
                    <a:cubicBezTo>
                      <a:pt x="267818" y="218236"/>
                      <a:pt x="287325" y="235915"/>
                      <a:pt x="301143" y="259080"/>
                    </a:cubicBezTo>
                    <a:cubicBezTo>
                      <a:pt x="314960" y="282244"/>
                      <a:pt x="321869" y="309676"/>
                      <a:pt x="321869" y="341376"/>
                    </a:cubicBezTo>
                    <a:cubicBezTo>
                      <a:pt x="321869" y="388518"/>
                      <a:pt x="306832" y="426313"/>
                      <a:pt x="276759" y="454761"/>
                    </a:cubicBezTo>
                    <a:cubicBezTo>
                      <a:pt x="246685" y="483209"/>
                      <a:pt x="208077" y="497433"/>
                      <a:pt x="160935" y="497433"/>
                    </a:cubicBezTo>
                    <a:cubicBezTo>
                      <a:pt x="113792" y="497433"/>
                      <a:pt x="75184" y="483209"/>
                      <a:pt x="45111" y="454761"/>
                    </a:cubicBezTo>
                    <a:cubicBezTo>
                      <a:pt x="15037" y="426313"/>
                      <a:pt x="0" y="388518"/>
                      <a:pt x="0" y="341376"/>
                    </a:cubicBezTo>
                    <a:cubicBezTo>
                      <a:pt x="0" y="320243"/>
                      <a:pt x="2845" y="299110"/>
                      <a:pt x="8535" y="277977"/>
                    </a:cubicBezTo>
                    <a:cubicBezTo>
                      <a:pt x="14224" y="256844"/>
                      <a:pt x="27229" y="224739"/>
                      <a:pt x="47549" y="181660"/>
                    </a:cubicBezTo>
                    <a:lnTo>
                      <a:pt x="132893" y="0"/>
                    </a:lnTo>
                    <a:close/>
                  </a:path>
                </a:pathLst>
              </a:custGeom>
              <a:gradFill flip="none" rotWithShape="1">
                <a:gsLst>
                  <a:gs pos="7000">
                    <a:schemeClr val="accent2"/>
                  </a:gs>
                  <a:gs pos="67000">
                    <a:srgbClr val="7B5DFD">
                      <a:alpha val="8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dirty="0">
                  <a:solidFill>
                    <a:prstClr val="white"/>
                  </a:solidFill>
                  <a:latin typeface="Roboto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B4E82AF-6110-4DD2-BBC9-EE81DCB67B03}"/>
                  </a:ext>
                </a:extLst>
              </p:cNvPr>
              <p:cNvSpPr/>
              <p:nvPr userDrawn="1"/>
            </p:nvSpPr>
            <p:spPr bwMode="gray">
              <a:xfrm rot="1211673">
                <a:off x="826382" y="160435"/>
                <a:ext cx="2024399" cy="2024392"/>
              </a:xfrm>
              <a:custGeom>
                <a:avLst/>
                <a:gdLst/>
                <a:ahLst/>
                <a:cxnLst/>
                <a:rect l="l" t="t" r="r" b="b"/>
                <a:pathLst>
                  <a:path w="569936" h="569936">
                    <a:moveTo>
                      <a:pt x="284968" y="0"/>
                    </a:moveTo>
                    <a:cubicBezTo>
                      <a:pt x="442351" y="0"/>
                      <a:pt x="569936" y="127585"/>
                      <a:pt x="569936" y="284968"/>
                    </a:cubicBezTo>
                    <a:cubicBezTo>
                      <a:pt x="569936" y="442351"/>
                      <a:pt x="442351" y="569936"/>
                      <a:pt x="284968" y="569936"/>
                    </a:cubicBezTo>
                    <a:cubicBezTo>
                      <a:pt x="127585" y="569936"/>
                      <a:pt x="0" y="442351"/>
                      <a:pt x="0" y="284968"/>
                    </a:cubicBezTo>
                    <a:cubicBezTo>
                      <a:pt x="0" y="127585"/>
                      <a:pt x="127585" y="0"/>
                      <a:pt x="284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marL="0" algn="ctr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721EFCA-4A50-4CD4-9AFE-CFD3C18BC4D3}"/>
                </a:ext>
              </a:extLst>
            </p:cNvPr>
            <p:cNvGrpSpPr/>
            <p:nvPr/>
          </p:nvGrpSpPr>
          <p:grpSpPr bwMode="gray">
            <a:xfrm>
              <a:off x="2930596" y="3769469"/>
              <a:ext cx="1331763" cy="1821715"/>
              <a:chOff x="826382" y="-774640"/>
              <a:chExt cx="2163513" cy="2959467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A9820F-AEFD-4E46-989C-529B90375AF2}"/>
                  </a:ext>
                </a:extLst>
              </p:cNvPr>
              <p:cNvSpPr/>
              <p:nvPr userDrawn="1"/>
            </p:nvSpPr>
            <p:spPr bwMode="gray">
              <a:xfrm rot="1211673">
                <a:off x="1189585" y="-774640"/>
                <a:ext cx="1800310" cy="2782290"/>
              </a:xfrm>
              <a:custGeom>
                <a:avLst/>
                <a:gdLst/>
                <a:ahLst/>
                <a:cxnLst/>
                <a:rect l="l" t="t" r="r" b="b"/>
                <a:pathLst>
                  <a:path w="321869" h="497433">
                    <a:moveTo>
                      <a:pt x="132893" y="0"/>
                    </a:moveTo>
                    <a:lnTo>
                      <a:pt x="303581" y="0"/>
                    </a:lnTo>
                    <a:lnTo>
                      <a:pt x="242621" y="206044"/>
                    </a:lnTo>
                    <a:cubicBezTo>
                      <a:pt x="267818" y="218236"/>
                      <a:pt x="287325" y="235915"/>
                      <a:pt x="301143" y="259080"/>
                    </a:cubicBezTo>
                    <a:cubicBezTo>
                      <a:pt x="314960" y="282244"/>
                      <a:pt x="321869" y="309676"/>
                      <a:pt x="321869" y="341376"/>
                    </a:cubicBezTo>
                    <a:cubicBezTo>
                      <a:pt x="321869" y="388518"/>
                      <a:pt x="306832" y="426313"/>
                      <a:pt x="276759" y="454761"/>
                    </a:cubicBezTo>
                    <a:cubicBezTo>
                      <a:pt x="246685" y="483209"/>
                      <a:pt x="208077" y="497433"/>
                      <a:pt x="160935" y="497433"/>
                    </a:cubicBezTo>
                    <a:cubicBezTo>
                      <a:pt x="113792" y="497433"/>
                      <a:pt x="75184" y="483209"/>
                      <a:pt x="45111" y="454761"/>
                    </a:cubicBezTo>
                    <a:cubicBezTo>
                      <a:pt x="15037" y="426313"/>
                      <a:pt x="0" y="388518"/>
                      <a:pt x="0" y="341376"/>
                    </a:cubicBezTo>
                    <a:cubicBezTo>
                      <a:pt x="0" y="320243"/>
                      <a:pt x="2845" y="299110"/>
                      <a:pt x="8535" y="277977"/>
                    </a:cubicBezTo>
                    <a:cubicBezTo>
                      <a:pt x="14224" y="256844"/>
                      <a:pt x="27229" y="224739"/>
                      <a:pt x="47549" y="181660"/>
                    </a:cubicBezTo>
                    <a:lnTo>
                      <a:pt x="132893" y="0"/>
                    </a:lnTo>
                    <a:close/>
                  </a:path>
                </a:pathLst>
              </a:custGeom>
              <a:gradFill flip="none" rotWithShape="1">
                <a:gsLst>
                  <a:gs pos="7000">
                    <a:schemeClr val="accent2"/>
                  </a:gs>
                  <a:gs pos="67000">
                    <a:srgbClr val="7B5DFD">
                      <a:alpha val="8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dirty="0">
                  <a:solidFill>
                    <a:prstClr val="white"/>
                  </a:solidFill>
                  <a:latin typeface="Roboto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9D47F05-D66A-4336-A42E-93C2FF39B78F}"/>
                  </a:ext>
                </a:extLst>
              </p:cNvPr>
              <p:cNvSpPr/>
              <p:nvPr userDrawn="1"/>
            </p:nvSpPr>
            <p:spPr bwMode="gray">
              <a:xfrm rot="1211673">
                <a:off x="826382" y="160435"/>
                <a:ext cx="2024399" cy="2024392"/>
              </a:xfrm>
              <a:custGeom>
                <a:avLst/>
                <a:gdLst/>
                <a:ahLst/>
                <a:cxnLst/>
                <a:rect l="l" t="t" r="r" b="b"/>
                <a:pathLst>
                  <a:path w="569936" h="569936">
                    <a:moveTo>
                      <a:pt x="284968" y="0"/>
                    </a:moveTo>
                    <a:cubicBezTo>
                      <a:pt x="442351" y="0"/>
                      <a:pt x="569936" y="127585"/>
                      <a:pt x="569936" y="284968"/>
                    </a:cubicBezTo>
                    <a:cubicBezTo>
                      <a:pt x="569936" y="442351"/>
                      <a:pt x="442351" y="569936"/>
                      <a:pt x="284968" y="569936"/>
                    </a:cubicBezTo>
                    <a:cubicBezTo>
                      <a:pt x="127585" y="569936"/>
                      <a:pt x="0" y="442351"/>
                      <a:pt x="0" y="284968"/>
                    </a:cubicBezTo>
                    <a:cubicBezTo>
                      <a:pt x="0" y="127585"/>
                      <a:pt x="127585" y="0"/>
                      <a:pt x="284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marL="0" algn="ctr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556E6E-1060-456D-BFA3-FEC9B71DD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 rot="10800000" flipH="1" flipV="1">
            <a:off x="692097" y="1664209"/>
            <a:ext cx="1732026" cy="1145417"/>
            <a:chOff x="1507680" y="3769469"/>
            <a:chExt cx="2754679" cy="1821715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F7CB09B-B90B-481B-B30F-CF9849E56735}"/>
                </a:ext>
              </a:extLst>
            </p:cNvPr>
            <p:cNvGrpSpPr/>
            <p:nvPr/>
          </p:nvGrpSpPr>
          <p:grpSpPr bwMode="gray">
            <a:xfrm>
              <a:off x="1507680" y="3769469"/>
              <a:ext cx="1331763" cy="1821715"/>
              <a:chOff x="826382" y="-774640"/>
              <a:chExt cx="2163513" cy="2959467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84A2AF4-CA8C-4F3D-BE44-6BB23A34C504}"/>
                  </a:ext>
                </a:extLst>
              </p:cNvPr>
              <p:cNvSpPr/>
              <p:nvPr userDrawn="1"/>
            </p:nvSpPr>
            <p:spPr bwMode="gray">
              <a:xfrm rot="1211673">
                <a:off x="1189585" y="-774640"/>
                <a:ext cx="1800310" cy="2782290"/>
              </a:xfrm>
              <a:custGeom>
                <a:avLst/>
                <a:gdLst/>
                <a:ahLst/>
                <a:cxnLst/>
                <a:rect l="l" t="t" r="r" b="b"/>
                <a:pathLst>
                  <a:path w="321869" h="497433">
                    <a:moveTo>
                      <a:pt x="132893" y="0"/>
                    </a:moveTo>
                    <a:lnTo>
                      <a:pt x="303581" y="0"/>
                    </a:lnTo>
                    <a:lnTo>
                      <a:pt x="242621" y="206044"/>
                    </a:lnTo>
                    <a:cubicBezTo>
                      <a:pt x="267818" y="218236"/>
                      <a:pt x="287325" y="235915"/>
                      <a:pt x="301143" y="259080"/>
                    </a:cubicBezTo>
                    <a:cubicBezTo>
                      <a:pt x="314960" y="282244"/>
                      <a:pt x="321869" y="309676"/>
                      <a:pt x="321869" y="341376"/>
                    </a:cubicBezTo>
                    <a:cubicBezTo>
                      <a:pt x="321869" y="388518"/>
                      <a:pt x="306832" y="426313"/>
                      <a:pt x="276759" y="454761"/>
                    </a:cubicBezTo>
                    <a:cubicBezTo>
                      <a:pt x="246685" y="483209"/>
                      <a:pt x="208077" y="497433"/>
                      <a:pt x="160935" y="497433"/>
                    </a:cubicBezTo>
                    <a:cubicBezTo>
                      <a:pt x="113792" y="497433"/>
                      <a:pt x="75184" y="483209"/>
                      <a:pt x="45111" y="454761"/>
                    </a:cubicBezTo>
                    <a:cubicBezTo>
                      <a:pt x="15037" y="426313"/>
                      <a:pt x="0" y="388518"/>
                      <a:pt x="0" y="341376"/>
                    </a:cubicBezTo>
                    <a:cubicBezTo>
                      <a:pt x="0" y="320243"/>
                      <a:pt x="2845" y="299110"/>
                      <a:pt x="8535" y="277977"/>
                    </a:cubicBezTo>
                    <a:cubicBezTo>
                      <a:pt x="14224" y="256844"/>
                      <a:pt x="27229" y="224739"/>
                      <a:pt x="47549" y="181660"/>
                    </a:cubicBezTo>
                    <a:lnTo>
                      <a:pt x="132893" y="0"/>
                    </a:lnTo>
                    <a:close/>
                  </a:path>
                </a:pathLst>
              </a:custGeom>
              <a:gradFill flip="none" rotWithShape="1">
                <a:gsLst>
                  <a:gs pos="7000">
                    <a:schemeClr val="accent2"/>
                  </a:gs>
                  <a:gs pos="67000">
                    <a:srgbClr val="7B5DFD">
                      <a:alpha val="8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dirty="0">
                  <a:solidFill>
                    <a:prstClr val="white"/>
                  </a:solidFill>
                  <a:latin typeface="Roboto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5DA4444-C4FB-40E7-A8A5-0B8D37820BDD}"/>
                  </a:ext>
                </a:extLst>
              </p:cNvPr>
              <p:cNvSpPr/>
              <p:nvPr userDrawn="1"/>
            </p:nvSpPr>
            <p:spPr bwMode="gray">
              <a:xfrm rot="1211673">
                <a:off x="826382" y="160435"/>
                <a:ext cx="2024399" cy="2024392"/>
              </a:xfrm>
              <a:custGeom>
                <a:avLst/>
                <a:gdLst/>
                <a:ahLst/>
                <a:cxnLst/>
                <a:rect l="l" t="t" r="r" b="b"/>
                <a:pathLst>
                  <a:path w="569936" h="569936">
                    <a:moveTo>
                      <a:pt x="284968" y="0"/>
                    </a:moveTo>
                    <a:cubicBezTo>
                      <a:pt x="442351" y="0"/>
                      <a:pt x="569936" y="127585"/>
                      <a:pt x="569936" y="284968"/>
                    </a:cubicBezTo>
                    <a:cubicBezTo>
                      <a:pt x="569936" y="442351"/>
                      <a:pt x="442351" y="569936"/>
                      <a:pt x="284968" y="569936"/>
                    </a:cubicBezTo>
                    <a:cubicBezTo>
                      <a:pt x="127585" y="569936"/>
                      <a:pt x="0" y="442351"/>
                      <a:pt x="0" y="284968"/>
                    </a:cubicBezTo>
                    <a:cubicBezTo>
                      <a:pt x="0" y="127585"/>
                      <a:pt x="127585" y="0"/>
                      <a:pt x="284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marL="0" algn="ctr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3C144B0-1653-4B72-A298-CC8F58AC8675}"/>
                </a:ext>
              </a:extLst>
            </p:cNvPr>
            <p:cNvGrpSpPr/>
            <p:nvPr/>
          </p:nvGrpSpPr>
          <p:grpSpPr bwMode="gray">
            <a:xfrm>
              <a:off x="2930596" y="3769469"/>
              <a:ext cx="1331763" cy="1821715"/>
              <a:chOff x="826382" y="-774640"/>
              <a:chExt cx="2163513" cy="2959467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8F1EC3C-D815-4BD4-9F68-E0391FCD5DDB}"/>
                  </a:ext>
                </a:extLst>
              </p:cNvPr>
              <p:cNvSpPr/>
              <p:nvPr userDrawn="1"/>
            </p:nvSpPr>
            <p:spPr bwMode="gray">
              <a:xfrm rot="1211673">
                <a:off x="1189585" y="-774640"/>
                <a:ext cx="1800310" cy="2782290"/>
              </a:xfrm>
              <a:custGeom>
                <a:avLst/>
                <a:gdLst/>
                <a:ahLst/>
                <a:cxnLst/>
                <a:rect l="l" t="t" r="r" b="b"/>
                <a:pathLst>
                  <a:path w="321869" h="497433">
                    <a:moveTo>
                      <a:pt x="132893" y="0"/>
                    </a:moveTo>
                    <a:lnTo>
                      <a:pt x="303581" y="0"/>
                    </a:lnTo>
                    <a:lnTo>
                      <a:pt x="242621" y="206044"/>
                    </a:lnTo>
                    <a:cubicBezTo>
                      <a:pt x="267818" y="218236"/>
                      <a:pt x="287325" y="235915"/>
                      <a:pt x="301143" y="259080"/>
                    </a:cubicBezTo>
                    <a:cubicBezTo>
                      <a:pt x="314960" y="282244"/>
                      <a:pt x="321869" y="309676"/>
                      <a:pt x="321869" y="341376"/>
                    </a:cubicBezTo>
                    <a:cubicBezTo>
                      <a:pt x="321869" y="388518"/>
                      <a:pt x="306832" y="426313"/>
                      <a:pt x="276759" y="454761"/>
                    </a:cubicBezTo>
                    <a:cubicBezTo>
                      <a:pt x="246685" y="483209"/>
                      <a:pt x="208077" y="497433"/>
                      <a:pt x="160935" y="497433"/>
                    </a:cubicBezTo>
                    <a:cubicBezTo>
                      <a:pt x="113792" y="497433"/>
                      <a:pt x="75184" y="483209"/>
                      <a:pt x="45111" y="454761"/>
                    </a:cubicBezTo>
                    <a:cubicBezTo>
                      <a:pt x="15037" y="426313"/>
                      <a:pt x="0" y="388518"/>
                      <a:pt x="0" y="341376"/>
                    </a:cubicBezTo>
                    <a:cubicBezTo>
                      <a:pt x="0" y="320243"/>
                      <a:pt x="2845" y="299110"/>
                      <a:pt x="8535" y="277977"/>
                    </a:cubicBezTo>
                    <a:cubicBezTo>
                      <a:pt x="14224" y="256844"/>
                      <a:pt x="27229" y="224739"/>
                      <a:pt x="47549" y="181660"/>
                    </a:cubicBezTo>
                    <a:lnTo>
                      <a:pt x="132893" y="0"/>
                    </a:lnTo>
                    <a:close/>
                  </a:path>
                </a:pathLst>
              </a:custGeom>
              <a:gradFill flip="none" rotWithShape="1">
                <a:gsLst>
                  <a:gs pos="7000">
                    <a:schemeClr val="accent2"/>
                  </a:gs>
                  <a:gs pos="67000">
                    <a:srgbClr val="7B5DFD">
                      <a:alpha val="8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dirty="0">
                  <a:solidFill>
                    <a:prstClr val="white"/>
                  </a:solidFill>
                  <a:latin typeface="Roboto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33691F1-7720-498C-84B5-103B6EF52375}"/>
                  </a:ext>
                </a:extLst>
              </p:cNvPr>
              <p:cNvSpPr/>
              <p:nvPr userDrawn="1"/>
            </p:nvSpPr>
            <p:spPr bwMode="gray">
              <a:xfrm rot="1211673">
                <a:off x="826382" y="160435"/>
                <a:ext cx="2024399" cy="2024392"/>
              </a:xfrm>
              <a:custGeom>
                <a:avLst/>
                <a:gdLst/>
                <a:ahLst/>
                <a:cxnLst/>
                <a:rect l="l" t="t" r="r" b="b"/>
                <a:pathLst>
                  <a:path w="569936" h="569936">
                    <a:moveTo>
                      <a:pt x="284968" y="0"/>
                    </a:moveTo>
                    <a:cubicBezTo>
                      <a:pt x="442351" y="0"/>
                      <a:pt x="569936" y="127585"/>
                      <a:pt x="569936" y="284968"/>
                    </a:cubicBezTo>
                    <a:cubicBezTo>
                      <a:pt x="569936" y="442351"/>
                      <a:pt x="442351" y="569936"/>
                      <a:pt x="284968" y="569936"/>
                    </a:cubicBezTo>
                    <a:cubicBezTo>
                      <a:pt x="127585" y="569936"/>
                      <a:pt x="0" y="442351"/>
                      <a:pt x="0" y="284968"/>
                    </a:cubicBezTo>
                    <a:cubicBezTo>
                      <a:pt x="0" y="127585"/>
                      <a:pt x="127585" y="0"/>
                      <a:pt x="284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marL="0" algn="ctr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2829E3A1-3ABE-708A-536B-54C79D686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-961838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A87D98-D457-45CE-A256-B30C370CFC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0317" y="877823"/>
            <a:ext cx="6121291" cy="347489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SzPct val="110000"/>
              <a:buFont typeface="Arial" panose="020B0604020202020204" pitchFamily="34" charset="0"/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insert quote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8B6156B-0C00-495C-87C3-E8E326761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0318" y="4610653"/>
            <a:ext cx="6121290" cy="863047"/>
          </a:xfrm>
        </p:spPr>
        <p:txBody>
          <a:bodyPr/>
          <a:lstStyle>
            <a:lvl1pPr>
              <a:spcAft>
                <a:spcPts val="600"/>
              </a:spcAft>
              <a:defRPr sz="20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Aft>
                <a:spcPts val="300"/>
              </a:spcAft>
              <a:buFont typeface="Arial" panose="020B0604020202020204" pitchFamily="34" charset="0"/>
              <a:buChar char="​"/>
              <a:defRPr sz="1500">
                <a:solidFill>
                  <a:schemeClr val="accent1">
                    <a:lumMod val="40000"/>
                    <a:lumOff val="60000"/>
                  </a:schemeClr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</a:lstStyle>
          <a:p>
            <a:r>
              <a:rPr lang="en-US" dirty="0"/>
              <a:t>Click to edit source</a:t>
            </a:r>
          </a:p>
        </p:txBody>
      </p:sp>
    </p:spTree>
    <p:extLst>
      <p:ext uri="{BB962C8B-B14F-4D97-AF65-F5344CB8AC3E}">
        <p14:creationId xmlns:p14="http://schemas.microsoft.com/office/powerpoint/2010/main" val="35752161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2835BD-B3A8-3AA3-72EC-33E79EB46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13918" y="844314"/>
            <a:ext cx="4226621" cy="1633522"/>
            <a:chOff x="-313918" y="844314"/>
            <a:chExt cx="4226621" cy="163352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A9CE158-971D-4010-AB7D-4142A5222D55}"/>
                </a:ext>
              </a:extLst>
            </p:cNvPr>
            <p:cNvSpPr/>
            <p:nvPr userDrawn="1"/>
          </p:nvSpPr>
          <p:spPr bwMode="gray">
            <a:xfrm rot="9000000">
              <a:off x="-313918" y="1791350"/>
              <a:ext cx="2124225" cy="686486"/>
            </a:xfrm>
            <a:custGeom>
              <a:avLst/>
              <a:gdLst>
                <a:gd name="connsiteX0" fmla="*/ 209637 w 2124225"/>
                <a:gd name="connsiteY0" fmla="*/ 659512 h 686486"/>
                <a:gd name="connsiteX1" fmla="*/ 0 w 2124225"/>
                <a:gd name="connsiteY1" fmla="*/ 343243 h 686486"/>
                <a:gd name="connsiteX2" fmla="*/ 343243 w 2124225"/>
                <a:gd name="connsiteY2" fmla="*/ 0 h 686486"/>
                <a:gd name="connsiteX3" fmla="*/ 2124225 w 2124225"/>
                <a:gd name="connsiteY3" fmla="*/ 0 h 686486"/>
                <a:gd name="connsiteX4" fmla="*/ 1727882 w 2124225"/>
                <a:gd name="connsiteY4" fmla="*/ 686486 h 686486"/>
                <a:gd name="connsiteX5" fmla="*/ 343243 w 2124225"/>
                <a:gd name="connsiteY5" fmla="*/ 686486 h 686486"/>
                <a:gd name="connsiteX6" fmla="*/ 209637 w 2124225"/>
                <a:gd name="connsiteY6" fmla="*/ 659512 h 68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4225" h="686486">
                  <a:moveTo>
                    <a:pt x="209637" y="659512"/>
                  </a:moveTo>
                  <a:cubicBezTo>
                    <a:pt x="86442" y="607405"/>
                    <a:pt x="0" y="485419"/>
                    <a:pt x="0" y="343243"/>
                  </a:cubicBezTo>
                  <a:cubicBezTo>
                    <a:pt x="0" y="153675"/>
                    <a:pt x="153675" y="0"/>
                    <a:pt x="343243" y="0"/>
                  </a:cubicBezTo>
                  <a:lnTo>
                    <a:pt x="2124225" y="0"/>
                  </a:lnTo>
                  <a:lnTo>
                    <a:pt x="1727882" y="686486"/>
                  </a:lnTo>
                  <a:lnTo>
                    <a:pt x="343243" y="686486"/>
                  </a:lnTo>
                  <a:cubicBezTo>
                    <a:pt x="295851" y="686486"/>
                    <a:pt x="250702" y="676881"/>
                    <a:pt x="209637" y="6595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69B0"/>
                </a:gs>
                <a:gs pos="85000">
                  <a:srgbClr val="7B5DFD">
                    <a:alpha val="8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AFC29F3-9532-4879-98E8-7A0CD7C9431F}"/>
                </a:ext>
              </a:extLst>
            </p:cNvPr>
            <p:cNvGrpSpPr/>
            <p:nvPr userDrawn="1"/>
          </p:nvGrpSpPr>
          <p:grpSpPr bwMode="gray">
            <a:xfrm rot="19800000">
              <a:off x="870723" y="844314"/>
              <a:ext cx="3041980" cy="686486"/>
              <a:chOff x="5984510" y="1902858"/>
              <a:chExt cx="1095507" cy="24722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CD8D7A9-26A9-43E9-9BBE-255500B010D8}"/>
                  </a:ext>
                </a:extLst>
              </p:cNvPr>
              <p:cNvSpPr/>
              <p:nvPr/>
            </p:nvSpPr>
            <p:spPr bwMode="gray">
              <a:xfrm>
                <a:off x="5984510" y="1902858"/>
                <a:ext cx="247223" cy="24722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76A69ED-1DC2-4AA9-98AA-9CD7E4C1F67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488512" y="1939433"/>
                <a:ext cx="197778" cy="197778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032D150-274B-4FFC-9606-5E320BC59CD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956405" y="1971770"/>
                <a:ext cx="123612" cy="123612"/>
              </a:xfrm>
              <a:prstGeom prst="ellipse">
                <a:avLst/>
              </a:prstGeom>
              <a:solidFill>
                <a:schemeClr val="accent3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C2105A-58F7-6AF2-E0DA-8D496DE65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71024" y="3218847"/>
            <a:ext cx="5522357" cy="3290230"/>
            <a:chOff x="6971024" y="3218847"/>
            <a:chExt cx="5522357" cy="329023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F52BCA7-1655-483C-8A9E-60E838F34981}"/>
                </a:ext>
              </a:extLst>
            </p:cNvPr>
            <p:cNvSpPr/>
            <p:nvPr userDrawn="1"/>
          </p:nvSpPr>
          <p:spPr bwMode="gray">
            <a:xfrm rot="19800000">
              <a:off x="6971024" y="6079213"/>
              <a:ext cx="2999966" cy="429864"/>
            </a:xfrm>
            <a:custGeom>
              <a:avLst/>
              <a:gdLst>
                <a:gd name="connsiteX0" fmla="*/ 2905205 w 2999966"/>
                <a:gd name="connsiteY0" fmla="*/ 36707 h 429864"/>
                <a:gd name="connsiteX1" fmla="*/ 2999966 w 2999966"/>
                <a:gd name="connsiteY1" fmla="*/ 214932 h 429864"/>
                <a:gd name="connsiteX2" fmla="*/ 2785034 w 2999966"/>
                <a:gd name="connsiteY2" fmla="*/ 429864 h 429864"/>
                <a:gd name="connsiteX3" fmla="*/ 744547 w 2999966"/>
                <a:gd name="connsiteY3" fmla="*/ 429864 h 429864"/>
                <a:gd name="connsiteX4" fmla="*/ 0 w 2999966"/>
                <a:gd name="connsiteY4" fmla="*/ 0 h 429864"/>
                <a:gd name="connsiteX5" fmla="*/ 2785034 w 2999966"/>
                <a:gd name="connsiteY5" fmla="*/ 0 h 429864"/>
                <a:gd name="connsiteX6" fmla="*/ 2905205 w 2999966"/>
                <a:gd name="connsiteY6" fmla="*/ 36707 h 42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9966" h="429864">
                  <a:moveTo>
                    <a:pt x="2905205" y="36707"/>
                  </a:moveTo>
                  <a:cubicBezTo>
                    <a:pt x="2962377" y="75332"/>
                    <a:pt x="2999966" y="140742"/>
                    <a:pt x="2999966" y="214932"/>
                  </a:cubicBezTo>
                  <a:cubicBezTo>
                    <a:pt x="2999966" y="333636"/>
                    <a:pt x="2903738" y="429864"/>
                    <a:pt x="2785034" y="429864"/>
                  </a:cubicBezTo>
                  <a:lnTo>
                    <a:pt x="744547" y="429864"/>
                  </a:lnTo>
                  <a:lnTo>
                    <a:pt x="0" y="0"/>
                  </a:lnTo>
                  <a:lnTo>
                    <a:pt x="2785034" y="0"/>
                  </a:lnTo>
                  <a:cubicBezTo>
                    <a:pt x="2829548" y="0"/>
                    <a:pt x="2870901" y="13532"/>
                    <a:pt x="2905205" y="36707"/>
                  </a:cubicBezTo>
                  <a:close/>
                </a:path>
              </a:pathLst>
            </a:custGeom>
            <a:gradFill>
              <a:gsLst>
                <a:gs pos="0">
                  <a:srgbClr val="7B5DFD">
                    <a:alpha val="80000"/>
                  </a:srgbClr>
                </a:gs>
                <a:gs pos="85000">
                  <a:srgbClr val="2AD8D9">
                    <a:alpha val="8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0A16322-187E-40B9-91A6-CCD312654D79}"/>
                </a:ext>
              </a:extLst>
            </p:cNvPr>
            <p:cNvGrpSpPr/>
            <p:nvPr userDrawn="1"/>
          </p:nvGrpSpPr>
          <p:grpSpPr bwMode="gray">
            <a:xfrm rot="19800000">
              <a:off x="9270782" y="5068746"/>
              <a:ext cx="1904826" cy="429864"/>
              <a:chOff x="5984510" y="1902858"/>
              <a:chExt cx="1095507" cy="24722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F3696EB-D8D0-47C0-B572-DF5B59158FAE}"/>
                  </a:ext>
                </a:extLst>
              </p:cNvPr>
              <p:cNvSpPr/>
              <p:nvPr/>
            </p:nvSpPr>
            <p:spPr bwMode="gray">
              <a:xfrm>
                <a:off x="5984510" y="1902858"/>
                <a:ext cx="247223" cy="24722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E097D2C-74E1-4301-9663-1A7A2594F6AC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488512" y="1939433"/>
                <a:ext cx="197778" cy="197778"/>
              </a:xfrm>
              <a:prstGeom prst="ellipse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EB740AB-9901-4C60-90D8-8D3AC552C29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956405" y="1971770"/>
                <a:ext cx="123612" cy="123612"/>
              </a:xfrm>
              <a:prstGeom prst="ellipse">
                <a:avLst/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8AC1931-045B-4F4E-B361-6552BD59EE58}"/>
                </a:ext>
              </a:extLst>
            </p:cNvPr>
            <p:cNvSpPr/>
            <p:nvPr userDrawn="1"/>
          </p:nvSpPr>
          <p:spPr bwMode="gray">
            <a:xfrm rot="19800000">
              <a:off x="9972107" y="3919105"/>
              <a:ext cx="1843312" cy="4298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69B0">
                    <a:alpha val="80000"/>
                  </a:srgbClr>
                </a:gs>
                <a:gs pos="85000">
                  <a:srgbClr val="7B5DFD">
                    <a:alpha val="8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Roboto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B94623B-FCC1-4EDF-A7A7-84590FEC5754}"/>
                </a:ext>
              </a:extLst>
            </p:cNvPr>
            <p:cNvSpPr/>
            <p:nvPr userDrawn="1"/>
          </p:nvSpPr>
          <p:spPr bwMode="gray">
            <a:xfrm rot="19800000">
              <a:off x="11291498" y="3566540"/>
              <a:ext cx="429862" cy="4298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FB3F3C2-58EA-4F1A-8336-79A8F36BFA41}"/>
                </a:ext>
              </a:extLst>
            </p:cNvPr>
            <p:cNvSpPr>
              <a:spLocks noChangeAspect="1"/>
            </p:cNvSpPr>
            <p:nvPr userDrawn="1"/>
          </p:nvSpPr>
          <p:spPr bwMode="gray">
            <a:xfrm rot="19800000">
              <a:off x="11947444" y="3218847"/>
              <a:ext cx="311959" cy="341420"/>
            </a:xfrm>
            <a:custGeom>
              <a:avLst/>
              <a:gdLst>
                <a:gd name="connsiteX0" fmla="*/ 238874 w 311959"/>
                <a:gd name="connsiteY0" fmla="*/ 13512 h 341420"/>
                <a:gd name="connsiteX1" fmla="*/ 293529 w 311959"/>
                <a:gd name="connsiteY1" fmla="*/ 50362 h 341420"/>
                <a:gd name="connsiteX2" fmla="*/ 311959 w 311959"/>
                <a:gd name="connsiteY2" fmla="*/ 77698 h 341420"/>
                <a:gd name="connsiteX3" fmla="*/ 159699 w 311959"/>
                <a:gd name="connsiteY3" fmla="*/ 341420 h 341420"/>
                <a:gd name="connsiteX4" fmla="*/ 105016 w 311959"/>
                <a:gd name="connsiteY4" fmla="*/ 330380 h 341420"/>
                <a:gd name="connsiteX5" fmla="*/ 0 w 311959"/>
                <a:gd name="connsiteY5" fmla="*/ 171946 h 341420"/>
                <a:gd name="connsiteX6" fmla="*/ 171945 w 311959"/>
                <a:gd name="connsiteY6" fmla="*/ 0 h 341420"/>
                <a:gd name="connsiteX7" fmla="*/ 238874 w 311959"/>
                <a:gd name="connsiteY7" fmla="*/ 13512 h 3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959" h="341420">
                  <a:moveTo>
                    <a:pt x="238874" y="13512"/>
                  </a:moveTo>
                  <a:cubicBezTo>
                    <a:pt x="259445" y="22213"/>
                    <a:pt x="277971" y="34804"/>
                    <a:pt x="293529" y="50362"/>
                  </a:cubicBezTo>
                  <a:lnTo>
                    <a:pt x="311959" y="77698"/>
                  </a:lnTo>
                  <a:lnTo>
                    <a:pt x="159699" y="341420"/>
                  </a:lnTo>
                  <a:lnTo>
                    <a:pt x="105016" y="330380"/>
                  </a:lnTo>
                  <a:cubicBezTo>
                    <a:pt x="43303" y="304277"/>
                    <a:pt x="0" y="243168"/>
                    <a:pt x="0" y="171946"/>
                  </a:cubicBezTo>
                  <a:cubicBezTo>
                    <a:pt x="0" y="76983"/>
                    <a:pt x="76982" y="0"/>
                    <a:pt x="171945" y="0"/>
                  </a:cubicBezTo>
                  <a:cubicBezTo>
                    <a:pt x="195686" y="0"/>
                    <a:pt x="218303" y="4811"/>
                    <a:pt x="238874" y="13512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4B42BE7-100B-40CE-8376-150555E7C73E}"/>
                </a:ext>
              </a:extLst>
            </p:cNvPr>
            <p:cNvSpPr/>
            <p:nvPr userDrawn="1"/>
          </p:nvSpPr>
          <p:spPr bwMode="gray">
            <a:xfrm rot="19800000">
              <a:off x="9598582" y="5509519"/>
              <a:ext cx="2894799" cy="429864"/>
            </a:xfrm>
            <a:custGeom>
              <a:avLst/>
              <a:gdLst>
                <a:gd name="connsiteX0" fmla="*/ 2894799 w 2894799"/>
                <a:gd name="connsiteY0" fmla="*/ 0 h 429864"/>
                <a:gd name="connsiteX1" fmla="*/ 2646616 w 2894799"/>
                <a:gd name="connsiteY1" fmla="*/ 429864 h 429864"/>
                <a:gd name="connsiteX2" fmla="*/ 214932 w 2894799"/>
                <a:gd name="connsiteY2" fmla="*/ 429864 h 429864"/>
                <a:gd name="connsiteX3" fmla="*/ 0 w 2894799"/>
                <a:gd name="connsiteY3" fmla="*/ 214932 h 429864"/>
                <a:gd name="connsiteX4" fmla="*/ 214932 w 2894799"/>
                <a:gd name="connsiteY4" fmla="*/ 0 h 42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799" h="429864">
                  <a:moveTo>
                    <a:pt x="2894799" y="0"/>
                  </a:moveTo>
                  <a:lnTo>
                    <a:pt x="2646616" y="429864"/>
                  </a:lnTo>
                  <a:lnTo>
                    <a:pt x="214932" y="429864"/>
                  </a:lnTo>
                  <a:cubicBezTo>
                    <a:pt x="96228" y="429864"/>
                    <a:pt x="0" y="333636"/>
                    <a:pt x="0" y="214932"/>
                  </a:cubicBezTo>
                  <a:cubicBezTo>
                    <a:pt x="0" y="96228"/>
                    <a:pt x="96228" y="0"/>
                    <a:pt x="2149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367F8">
                    <a:lumMod val="75000"/>
                    <a:alpha val="80000"/>
                  </a:srgbClr>
                </a:gs>
                <a:gs pos="85000">
                  <a:srgbClr val="7B5DFD">
                    <a:alpha val="8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Roboto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865B8F4-C2C6-C838-32D7-7DA79D361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-961838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A87D98-D457-45CE-A256-B30C370CFC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3630" y="1306279"/>
            <a:ext cx="7431145" cy="3474724"/>
          </a:xfrm>
        </p:spPr>
        <p:txBody>
          <a:bodyPr anchor="b"/>
          <a:lstStyle>
            <a:lvl1pPr>
              <a:lnSpc>
                <a:spcPct val="100000"/>
              </a:lnSpc>
              <a:defRPr sz="4000" b="0">
                <a:solidFill>
                  <a:schemeClr val="bg1"/>
                </a:solidFill>
                <a:latin typeface="+mj-lt"/>
              </a:defRPr>
            </a:lvl1pPr>
            <a:lvl2pPr marL="0" indent="0">
              <a:buFont typeface="Arial" panose="020B0604020202020204" pitchFamily="34" charset="0"/>
              <a:buChar char="​"/>
              <a:defRPr sz="2400"/>
            </a:lvl2pPr>
            <a:lvl3pPr marL="0" indent="0">
              <a:buNone/>
              <a:defRPr sz="2400"/>
            </a:lvl3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420480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54BE92CB-7746-48AC-8AB5-BD4E68EC17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3144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FE6B7-8805-4582-84B0-25D75248FFC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A87D98-D457-45CE-A256-B30C370CFC7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78992" y="1811782"/>
            <a:ext cx="3063240" cy="1280160"/>
          </a:xfrm>
        </p:spPr>
        <p:txBody>
          <a:bodyPr wrap="none">
            <a:spAutoFit/>
          </a:bodyPr>
          <a:lstStyle>
            <a:lvl1pPr marL="857250" indent="-857250">
              <a:buFontTx/>
              <a:buNone/>
              <a:defRPr lang="en-US" sz="8800" b="1" kern="1200" dirty="0">
                <a:gradFill flip="none" rotWithShape="1">
                  <a:gsLst>
                    <a:gs pos="0">
                      <a:srgbClr val="FF69B0"/>
                    </a:gs>
                    <a:gs pos="100000">
                      <a:srgbClr val="FF69B0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5387B-B66A-4B5A-A7C6-030CC5193D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79500" y="3136900"/>
            <a:ext cx="3063240" cy="64008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528E2B5A-DF23-4AC9-A4A2-68902AB9B60E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62856" y="1811782"/>
            <a:ext cx="3063240" cy="1280160"/>
          </a:xfrm>
        </p:spPr>
        <p:txBody>
          <a:bodyPr wrap="none">
            <a:spAutoFit/>
          </a:bodyPr>
          <a:lstStyle>
            <a:lvl1pPr marL="857250" indent="-857250">
              <a:buFontTx/>
              <a:buNone/>
              <a:defRPr lang="en-US" sz="8800" b="1" kern="1200" dirty="0">
                <a:gradFill flip="none" rotWithShape="1">
                  <a:gsLst>
                    <a:gs pos="0">
                      <a:srgbClr val="7B5DFD"/>
                    </a:gs>
                    <a:gs pos="100000">
                      <a:srgbClr val="7B5DFD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A8D0371-1A21-476E-B70F-1DACB3FE74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62856" y="3136900"/>
            <a:ext cx="3063240" cy="64008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68E5F757-10F6-45EE-889F-9667EB3672A4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046720" y="1811782"/>
            <a:ext cx="3063240" cy="1280160"/>
          </a:xfrm>
        </p:spPr>
        <p:txBody>
          <a:bodyPr wrap="none">
            <a:spAutoFit/>
          </a:bodyPr>
          <a:lstStyle>
            <a:lvl1pPr marL="857250" indent="-857250">
              <a:buFontTx/>
              <a:buNone/>
              <a:defRPr lang="en-US" sz="8800" b="1" kern="1200" dirty="0">
                <a:gradFill flip="none" rotWithShape="1">
                  <a:gsLst>
                    <a:gs pos="0">
                      <a:srgbClr val="2AD8D9"/>
                    </a:gs>
                    <a:gs pos="100000">
                      <a:srgbClr val="2AD8D9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AA9C4FD8-20A4-4EF3-BE9D-2531BD859A9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046720" y="3136900"/>
            <a:ext cx="3063240" cy="64008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0" name="Text Placeholder 13">
            <a:extLst>
              <a:ext uri="{FF2B5EF4-FFF2-40B4-BE49-F238E27FC236}">
                <a16:creationId xmlns:a16="http://schemas.microsoft.com/office/drawing/2014/main" id="{B12323A3-88BE-4B3F-8CB9-95329350E1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8992" y="3910204"/>
            <a:ext cx="3063240" cy="1280160"/>
          </a:xfrm>
        </p:spPr>
        <p:txBody>
          <a:bodyPr wrap="none">
            <a:spAutoFit/>
          </a:bodyPr>
          <a:lstStyle>
            <a:lvl1pPr marL="857250" indent="-857250">
              <a:buFontTx/>
              <a:buNone/>
              <a:defRPr lang="en-US" sz="8800" b="1" kern="1200" dirty="0">
                <a:gradFill flip="none" rotWithShape="1">
                  <a:gsLst>
                    <a:gs pos="0">
                      <a:srgbClr val="FF69B0"/>
                    </a:gs>
                    <a:gs pos="100000">
                      <a:srgbClr val="FF69B0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EEC54454-8556-45B8-97F6-348F9C7E803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79500" y="5235322"/>
            <a:ext cx="3063240" cy="64008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1" name="Text Placeholder 13">
            <a:extLst>
              <a:ext uri="{FF2B5EF4-FFF2-40B4-BE49-F238E27FC236}">
                <a16:creationId xmlns:a16="http://schemas.microsoft.com/office/drawing/2014/main" id="{C479D78C-C39C-4E71-898C-44590C2223D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62856" y="3910204"/>
            <a:ext cx="3063240" cy="1280160"/>
          </a:xfrm>
        </p:spPr>
        <p:txBody>
          <a:bodyPr wrap="none">
            <a:spAutoFit/>
          </a:bodyPr>
          <a:lstStyle>
            <a:lvl1pPr marL="857250" indent="-857250">
              <a:buFontTx/>
              <a:buNone/>
              <a:defRPr lang="en-US" sz="8800" b="1" kern="1200" dirty="0">
                <a:gradFill flip="none" rotWithShape="1">
                  <a:gsLst>
                    <a:gs pos="0">
                      <a:srgbClr val="7B5DFD"/>
                    </a:gs>
                    <a:gs pos="100000">
                      <a:srgbClr val="7B5DFD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3B139C85-5889-420A-98DB-1BAA90151E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62856" y="5235322"/>
            <a:ext cx="3063240" cy="64008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79F4BFDC-FD0F-4D0D-8E83-6D5B0973C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46720" y="3910204"/>
            <a:ext cx="3063240" cy="1280160"/>
          </a:xfrm>
        </p:spPr>
        <p:txBody>
          <a:bodyPr wrap="none">
            <a:spAutoFit/>
          </a:bodyPr>
          <a:lstStyle>
            <a:lvl1pPr marL="857250" indent="-857250">
              <a:buFontTx/>
              <a:buNone/>
              <a:defRPr lang="en-US" sz="8800" b="1" kern="1200" dirty="0">
                <a:gradFill flip="none" rotWithShape="1">
                  <a:gsLst>
                    <a:gs pos="0">
                      <a:srgbClr val="2AD8D9"/>
                    </a:gs>
                    <a:gs pos="100000">
                      <a:srgbClr val="2AD8D9">
                        <a:alpha val="0"/>
                      </a:srgbClr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</a:pPr>
            <a:r>
              <a:rPr lang="en-US" dirty="0"/>
              <a:t>##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B1234C06-2D89-42F8-80FD-DFF62AB3A2F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046720" y="5235322"/>
            <a:ext cx="3063240" cy="64008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59640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0650434-90C1-4A47-BA96-679D49554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 rot="12327515" flipH="1">
            <a:off x="7605095" y="-385443"/>
            <a:ext cx="5681725" cy="8290862"/>
          </a:xfrm>
          <a:custGeom>
            <a:avLst/>
            <a:gdLst>
              <a:gd name="connsiteX0" fmla="*/ 167866 w 5681725"/>
              <a:gd name="connsiteY0" fmla="*/ 7037212 h 8290862"/>
              <a:gd name="connsiteX1" fmla="*/ 2801094 w 5681725"/>
              <a:gd name="connsiteY1" fmla="*/ 8290862 h 8290862"/>
              <a:gd name="connsiteX2" fmla="*/ 5681725 w 5681725"/>
              <a:gd name="connsiteY2" fmla="*/ 2240242 h 8290862"/>
              <a:gd name="connsiteX3" fmla="*/ 5525126 w 5681725"/>
              <a:gd name="connsiteY3" fmla="*/ 2087334 h 8290862"/>
              <a:gd name="connsiteX4" fmla="*/ 5313101 w 5681725"/>
              <a:gd name="connsiteY4" fmla="*/ 1924797 h 8290862"/>
              <a:gd name="connsiteX5" fmla="*/ 5262060 w 5681725"/>
              <a:gd name="connsiteY5" fmla="*/ 1893790 h 8290862"/>
              <a:gd name="connsiteX6" fmla="*/ 5276866 w 5681725"/>
              <a:gd name="connsiteY6" fmla="*/ 1873991 h 8290862"/>
              <a:gd name="connsiteX7" fmla="*/ 1340642 w 5681725"/>
              <a:gd name="connsiteY7" fmla="*/ 0 h 8290862"/>
              <a:gd name="connsiteX8" fmla="*/ 1306898 w 5681725"/>
              <a:gd name="connsiteY8" fmla="*/ 150550 h 8290862"/>
              <a:gd name="connsiteX9" fmla="*/ 1272154 w 5681725"/>
              <a:gd name="connsiteY9" fmla="*/ 544314 h 8290862"/>
              <a:gd name="connsiteX10" fmla="*/ 1942662 w 5681725"/>
              <a:gd name="connsiteY10" fmla="*/ 2135994 h 8290862"/>
              <a:gd name="connsiteX11" fmla="*/ 2027149 w 5681725"/>
              <a:gd name="connsiteY11" fmla="*/ 2213707 h 8290862"/>
              <a:gd name="connsiteX12" fmla="*/ 2039164 w 5681725"/>
              <a:gd name="connsiteY12" fmla="*/ 2213230 h 8290862"/>
              <a:gd name="connsiteX13" fmla="*/ 3110064 w 5681725"/>
              <a:gd name="connsiteY13" fmla="*/ 3107626 h 8290862"/>
              <a:gd name="connsiteX14" fmla="*/ 2235914 w 5681725"/>
              <a:gd name="connsiteY14" fmla="*/ 4401227 h 8290862"/>
              <a:gd name="connsiteX15" fmla="*/ 1323223 w 5681725"/>
              <a:gd name="connsiteY15" fmla="*/ 4168632 h 8290862"/>
              <a:gd name="connsiteX16" fmla="*/ 1315534 w 5681725"/>
              <a:gd name="connsiteY16" fmla="*/ 4161645 h 8290862"/>
              <a:gd name="connsiteX17" fmla="*/ 1235829 w 5681725"/>
              <a:gd name="connsiteY17" fmla="*/ 4197088 h 8290862"/>
              <a:gd name="connsiteX18" fmla="*/ 0 w 5681725"/>
              <a:gd name="connsiteY18" fmla="*/ 6190324 h 8290862"/>
              <a:gd name="connsiteX19" fmla="*/ 100007 w 5681725"/>
              <a:gd name="connsiteY19" fmla="*/ 6851807 h 829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81725" h="8290862">
                <a:moveTo>
                  <a:pt x="167866" y="7037212"/>
                </a:moveTo>
                <a:lnTo>
                  <a:pt x="2801094" y="8290862"/>
                </a:lnTo>
                <a:lnTo>
                  <a:pt x="5681725" y="2240242"/>
                </a:lnTo>
                <a:lnTo>
                  <a:pt x="5525126" y="2087334"/>
                </a:lnTo>
                <a:cubicBezTo>
                  <a:pt x="5457860" y="2029067"/>
                  <a:pt x="5387064" y="1974766"/>
                  <a:pt x="5313101" y="1924797"/>
                </a:cubicBezTo>
                <a:lnTo>
                  <a:pt x="5262060" y="1893790"/>
                </a:lnTo>
                <a:lnTo>
                  <a:pt x="5276866" y="1873991"/>
                </a:lnTo>
                <a:lnTo>
                  <a:pt x="1340642" y="0"/>
                </a:lnTo>
                <a:lnTo>
                  <a:pt x="1306898" y="150550"/>
                </a:lnTo>
                <a:cubicBezTo>
                  <a:pt x="1284068" y="278356"/>
                  <a:pt x="1272154" y="409944"/>
                  <a:pt x="1272154" y="544314"/>
                </a:cubicBezTo>
                <a:cubicBezTo>
                  <a:pt x="1272154" y="1168176"/>
                  <a:pt x="1528976" y="1732055"/>
                  <a:pt x="1942662" y="2135994"/>
                </a:cubicBezTo>
                <a:lnTo>
                  <a:pt x="2027149" y="2213707"/>
                </a:lnTo>
                <a:lnTo>
                  <a:pt x="2039164" y="2213230"/>
                </a:lnTo>
                <a:cubicBezTo>
                  <a:pt x="2552623" y="2218729"/>
                  <a:pt x="3008715" y="2583845"/>
                  <a:pt x="3110064" y="3107626"/>
                </a:cubicBezTo>
                <a:cubicBezTo>
                  <a:pt x="3225892" y="3706235"/>
                  <a:pt x="2834522" y="4285399"/>
                  <a:pt x="2235914" y="4401227"/>
                </a:cubicBezTo>
                <a:cubicBezTo>
                  <a:pt x="1899197" y="4466380"/>
                  <a:pt x="1568632" y="4371052"/>
                  <a:pt x="1323223" y="4168632"/>
                </a:cubicBezTo>
                <a:lnTo>
                  <a:pt x="1315534" y="4161645"/>
                </a:lnTo>
                <a:lnTo>
                  <a:pt x="1235829" y="4197088"/>
                </a:lnTo>
                <a:cubicBezTo>
                  <a:pt x="503370" y="4561078"/>
                  <a:pt x="0" y="5316916"/>
                  <a:pt x="0" y="6190324"/>
                </a:cubicBezTo>
                <a:cubicBezTo>
                  <a:pt x="0" y="6420673"/>
                  <a:pt x="35013" y="6642844"/>
                  <a:pt x="100007" y="6851807"/>
                </a:cubicBezTo>
                <a:close/>
              </a:path>
            </a:pathLst>
          </a:custGeom>
          <a:gradFill>
            <a:gsLst>
              <a:gs pos="0">
                <a:srgbClr val="7B5DFD"/>
              </a:gs>
              <a:gs pos="100000">
                <a:srgbClr val="7B5DFD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6985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61E30D-A683-4668-90CB-8BFD8F8F7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ltGray">
          <a:xfrm rot="-1800000">
            <a:off x="6673785" y="4906029"/>
            <a:ext cx="3175070" cy="251917"/>
            <a:chOff x="4625153" y="1902158"/>
            <a:chExt cx="3175070" cy="25191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778AB3C-C2AE-4EFD-99B2-90FC9ED8C4F7}"/>
                </a:ext>
              </a:extLst>
            </p:cNvPr>
            <p:cNvSpPr/>
            <p:nvPr/>
          </p:nvSpPr>
          <p:spPr bwMode="ltGray">
            <a:xfrm>
              <a:off x="5017290" y="1906852"/>
              <a:ext cx="1222284" cy="24722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B5DFD">
                    <a:alpha val="80000"/>
                  </a:srgbClr>
                </a:gs>
                <a:gs pos="85000">
                  <a:srgbClr val="2AD8D9">
                    <a:alpha val="8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A03833D-8E5C-4C83-82D0-F075E8436701}"/>
                </a:ext>
              </a:extLst>
            </p:cNvPr>
            <p:cNvGrpSpPr/>
            <p:nvPr/>
          </p:nvGrpSpPr>
          <p:grpSpPr bwMode="ltGray">
            <a:xfrm>
              <a:off x="4625153" y="1902158"/>
              <a:ext cx="3175070" cy="250898"/>
              <a:chOff x="4625153" y="1902158"/>
              <a:chExt cx="3175070" cy="250898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C1970C0-8352-4F46-96C0-24184979CC3F}"/>
                  </a:ext>
                </a:extLst>
              </p:cNvPr>
              <p:cNvSpPr/>
              <p:nvPr/>
            </p:nvSpPr>
            <p:spPr bwMode="ltGray">
              <a:xfrm>
                <a:off x="5012987" y="1905833"/>
                <a:ext cx="247223" cy="247223"/>
              </a:xfrm>
              <a:prstGeom prst="ellipse">
                <a:avLst/>
              </a:prstGeom>
              <a:solidFill>
                <a:srgbClr val="7B5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1D46A3-B3DE-438F-A74C-980485A1D79A}"/>
                  </a:ext>
                </a:extLst>
              </p:cNvPr>
              <p:cNvSpPr/>
              <p:nvPr/>
            </p:nvSpPr>
            <p:spPr bwMode="ltGray">
              <a:xfrm>
                <a:off x="6475961" y="1902858"/>
                <a:ext cx="247223" cy="247223"/>
              </a:xfrm>
              <a:prstGeom prst="ellipse">
                <a:avLst/>
              </a:prstGeom>
              <a:solidFill>
                <a:srgbClr val="00FFF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01514D7-D96E-4BA8-8809-B00C0878D424}"/>
                  </a:ext>
                </a:extLst>
              </p:cNvPr>
              <p:cNvSpPr/>
              <p:nvPr/>
            </p:nvSpPr>
            <p:spPr bwMode="ltGray">
              <a:xfrm>
                <a:off x="6974802" y="1918091"/>
                <a:ext cx="210140" cy="210140"/>
              </a:xfrm>
              <a:prstGeom prst="ellipse">
                <a:avLst/>
              </a:prstGeom>
              <a:solidFill>
                <a:srgbClr val="00FF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7E9CDC2-2DBA-4596-A5AE-E125CD77B121}"/>
                  </a:ext>
                </a:extLst>
              </p:cNvPr>
              <p:cNvSpPr/>
              <p:nvPr/>
            </p:nvSpPr>
            <p:spPr bwMode="ltGray">
              <a:xfrm>
                <a:off x="4625153" y="1902158"/>
                <a:ext cx="247223" cy="247223"/>
              </a:xfrm>
              <a:prstGeom prst="ellipse">
                <a:avLst/>
              </a:prstGeom>
              <a:solidFill>
                <a:srgbClr val="7B5DFD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275778-68C7-456F-89A1-C3154470D043}"/>
                  </a:ext>
                </a:extLst>
              </p:cNvPr>
              <p:cNvSpPr/>
              <p:nvPr/>
            </p:nvSpPr>
            <p:spPr bwMode="ltGray">
              <a:xfrm>
                <a:off x="7695153" y="2009483"/>
                <a:ext cx="105070" cy="105070"/>
              </a:xfrm>
              <a:prstGeom prst="ellipse">
                <a:avLst/>
              </a:prstGeom>
              <a:solidFill>
                <a:srgbClr val="00FF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63836D-CA84-401B-A189-486DD62F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ltGray">
          <a:xfrm rot="-1800000">
            <a:off x="9608436" y="5069403"/>
            <a:ext cx="2374900" cy="457200"/>
            <a:chOff x="3472180" y="2331720"/>
            <a:chExt cx="2374900" cy="457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4FA05E-B4E0-4E23-A2B4-D363F449E222}"/>
                </a:ext>
              </a:extLst>
            </p:cNvPr>
            <p:cNvSpPr/>
            <p:nvPr/>
          </p:nvSpPr>
          <p:spPr bwMode="ltGray">
            <a:xfrm>
              <a:off x="3700780" y="2331720"/>
              <a:ext cx="2146300" cy="457200"/>
            </a:xfrm>
            <a:prstGeom prst="rect">
              <a:avLst/>
            </a:prstGeom>
            <a:gradFill flip="none" rotWithShape="1">
              <a:gsLst>
                <a:gs pos="18000">
                  <a:srgbClr val="00FFFF">
                    <a:alpha val="0"/>
                  </a:srgbClr>
                </a:gs>
                <a:gs pos="100000">
                  <a:srgbClr val="00FFFF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142E7D6-24AC-4155-A2D2-2B3955142D66}"/>
                </a:ext>
              </a:extLst>
            </p:cNvPr>
            <p:cNvSpPr/>
            <p:nvPr/>
          </p:nvSpPr>
          <p:spPr bwMode="ltGray">
            <a:xfrm>
              <a:off x="3472180" y="2331720"/>
              <a:ext cx="457200" cy="4572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noProof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68CEA7-6C57-4FCD-9483-EA847EA7B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ltGray">
          <a:xfrm rot="-1800000">
            <a:off x="6835180" y="3421113"/>
            <a:ext cx="2374900" cy="457200"/>
            <a:chOff x="3472180" y="2331720"/>
            <a:chExt cx="2374900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1756C8-7A1B-4644-B269-75DAE4926EBA}"/>
                </a:ext>
              </a:extLst>
            </p:cNvPr>
            <p:cNvSpPr/>
            <p:nvPr/>
          </p:nvSpPr>
          <p:spPr bwMode="ltGray">
            <a:xfrm>
              <a:off x="3700780" y="2331720"/>
              <a:ext cx="2146300" cy="457200"/>
            </a:xfrm>
            <a:prstGeom prst="rect">
              <a:avLst/>
            </a:prstGeom>
            <a:gradFill flip="none" rotWithShape="1"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>
                    <a:alpha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8359DD-0226-4511-89D2-DA497AEA9CCF}"/>
                </a:ext>
              </a:extLst>
            </p:cNvPr>
            <p:cNvSpPr/>
            <p:nvPr/>
          </p:nvSpPr>
          <p:spPr bwMode="ltGray">
            <a:xfrm>
              <a:off x="3472180" y="2331720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7DC24D-2FF7-4500-8465-B347DD08C9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030230"/>
            <a:ext cx="4809744" cy="2551175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66D640-A2E4-41D1-8AA4-D7BB772CE4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992" y="3716016"/>
            <a:ext cx="4809744" cy="788535"/>
          </a:xfrm>
        </p:spPr>
        <p:txBody>
          <a:bodyPr anchor="t">
            <a:noAutofit/>
          </a:bodyPr>
          <a:lstStyle>
            <a:lvl1pPr>
              <a:defRPr sz="2000" b="1">
                <a:solidFill>
                  <a:srgbClr val="2AD8D9"/>
                </a:solidFill>
              </a:defRPr>
            </a:lvl1pPr>
            <a:lvl2pPr marL="0" indent="0">
              <a:spcAft>
                <a:spcPts val="300"/>
              </a:spcAft>
              <a:buFont typeface="Arial" panose="020B0604020202020204" pitchFamily="34" charset="0"/>
              <a:buChar char="​"/>
              <a:defRPr sz="1400">
                <a:solidFill>
                  <a:srgbClr val="2AD8D9"/>
                </a:solidFill>
              </a:defRPr>
            </a:lvl2pPr>
            <a:lvl3pPr marL="0" indent="0">
              <a:spcBef>
                <a:spcPts val="800"/>
              </a:spcBef>
              <a:spcAft>
                <a:spcPts val="300"/>
              </a:spcAft>
              <a:buNone/>
              <a:defRPr sz="1400" b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A756AE-B420-4F34-8DD4-C188D2230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ltGray">
          <a:xfrm rot="-1800000">
            <a:off x="6625117" y="1089520"/>
            <a:ext cx="2374900" cy="457200"/>
            <a:chOff x="3472180" y="2331720"/>
            <a:chExt cx="2374900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65EACE-409D-4389-AE0C-B24E959F792D}"/>
                </a:ext>
              </a:extLst>
            </p:cNvPr>
            <p:cNvSpPr/>
            <p:nvPr/>
          </p:nvSpPr>
          <p:spPr bwMode="ltGray">
            <a:xfrm>
              <a:off x="3700780" y="2331720"/>
              <a:ext cx="2146300" cy="457200"/>
            </a:xfrm>
            <a:prstGeom prst="rect">
              <a:avLst/>
            </a:prstGeom>
            <a:gradFill flip="none" rotWithShape="1">
              <a:gsLst>
                <a:gs pos="18000">
                  <a:srgbClr val="00FFFF">
                    <a:alpha val="0"/>
                  </a:srgbClr>
                </a:gs>
                <a:gs pos="100000">
                  <a:srgbClr val="00FFFF">
                    <a:alpha val="8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CFD655-D4B8-4329-AB67-958E6F12B9FE}"/>
                </a:ext>
              </a:extLst>
            </p:cNvPr>
            <p:cNvSpPr/>
            <p:nvPr/>
          </p:nvSpPr>
          <p:spPr bwMode="ltGray">
            <a:xfrm>
              <a:off x="3472180" y="2331720"/>
              <a:ext cx="457200" cy="4572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FD7A73D-9DE2-4660-9316-8C3FB56B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7781546" y="607934"/>
            <a:ext cx="2302980" cy="639427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170D120-2E84-4935-8B61-C24A956A3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ltGray">
          <a:xfrm rot="-1800000">
            <a:off x="9582946" y="1684001"/>
            <a:ext cx="2062726" cy="251216"/>
            <a:chOff x="5017291" y="1902858"/>
            <a:chExt cx="2062726" cy="25121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D4D8D6-9CA6-4A7E-AD00-C5F383BA6B39}"/>
                </a:ext>
              </a:extLst>
            </p:cNvPr>
            <p:cNvSpPr/>
            <p:nvPr/>
          </p:nvSpPr>
          <p:spPr bwMode="ltGray">
            <a:xfrm rot="10800000">
              <a:off x="5017291" y="1906851"/>
              <a:ext cx="1222284" cy="24722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alpha val="80000"/>
                  </a:schemeClr>
                </a:gs>
                <a:gs pos="85000">
                  <a:schemeClr val="accent1">
                    <a:alpha val="80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625DA8E-B745-44E0-B05A-CC1C82CCE753}"/>
                </a:ext>
              </a:extLst>
            </p:cNvPr>
            <p:cNvGrpSpPr/>
            <p:nvPr/>
          </p:nvGrpSpPr>
          <p:grpSpPr bwMode="ltGray">
            <a:xfrm>
              <a:off x="5984510" y="1902858"/>
              <a:ext cx="1095507" cy="247223"/>
              <a:chOff x="5984510" y="1902858"/>
              <a:chExt cx="1095507" cy="24722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E1B116-EDBC-4C7C-BB52-3C56AF8B536F}"/>
                  </a:ext>
                </a:extLst>
              </p:cNvPr>
              <p:cNvSpPr/>
              <p:nvPr/>
            </p:nvSpPr>
            <p:spPr bwMode="ltGray">
              <a:xfrm>
                <a:off x="5984510" y="1902858"/>
                <a:ext cx="247223" cy="24722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389860-0BE5-4BD7-8519-98F2D75E36EB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6488512" y="1939433"/>
                <a:ext cx="197778" cy="197778"/>
              </a:xfrm>
              <a:prstGeom prst="ellipse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5ABF757-3131-4EB5-A871-004DE430D3B3}"/>
                  </a:ext>
                </a:extLst>
              </p:cNvPr>
              <p:cNvSpPr>
                <a:spLocks noChangeAspect="1"/>
              </p:cNvSpPr>
              <p:nvPr/>
            </p:nvSpPr>
            <p:spPr bwMode="ltGray">
              <a:xfrm>
                <a:off x="6956405" y="1971770"/>
                <a:ext cx="123612" cy="123612"/>
              </a:xfrm>
              <a:prstGeom prst="ellipse">
                <a:avLst/>
              </a:prstGeom>
              <a:solidFill>
                <a:schemeClr val="accent3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CB4DEE-AEDA-4D22-A222-50B7C3574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ltGray">
          <a:xfrm rot="-1800000">
            <a:off x="9667118" y="3322687"/>
            <a:ext cx="2787236" cy="251217"/>
            <a:chOff x="5012987" y="1902858"/>
            <a:chExt cx="2787236" cy="25121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D835045-B95C-444A-BEEB-0BF9F7A57E08}"/>
                </a:ext>
              </a:extLst>
            </p:cNvPr>
            <p:cNvSpPr/>
            <p:nvPr/>
          </p:nvSpPr>
          <p:spPr bwMode="ltGray">
            <a:xfrm>
              <a:off x="5017290" y="1906852"/>
              <a:ext cx="1222284" cy="24722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B5DFD">
                    <a:alpha val="80000"/>
                  </a:srgbClr>
                </a:gs>
                <a:gs pos="85000">
                  <a:srgbClr val="2AD8D9">
                    <a:alpha val="8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D89E4B-3F75-4F97-BF89-EF28AA27C47C}"/>
                </a:ext>
              </a:extLst>
            </p:cNvPr>
            <p:cNvGrpSpPr/>
            <p:nvPr/>
          </p:nvGrpSpPr>
          <p:grpSpPr bwMode="ltGray">
            <a:xfrm>
              <a:off x="5012987" y="1902858"/>
              <a:ext cx="2787236" cy="250198"/>
              <a:chOff x="5012987" y="1902858"/>
              <a:chExt cx="2787236" cy="25019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A8B3704-07AD-40FB-AF4D-92208AA05A10}"/>
                  </a:ext>
                </a:extLst>
              </p:cNvPr>
              <p:cNvSpPr/>
              <p:nvPr/>
            </p:nvSpPr>
            <p:spPr bwMode="ltGray">
              <a:xfrm>
                <a:off x="5012987" y="1905833"/>
                <a:ext cx="247223" cy="247223"/>
              </a:xfrm>
              <a:prstGeom prst="ellipse">
                <a:avLst/>
              </a:prstGeom>
              <a:solidFill>
                <a:srgbClr val="7B5D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3AAAB6-0B11-431B-9320-96238D43304B}"/>
                  </a:ext>
                </a:extLst>
              </p:cNvPr>
              <p:cNvSpPr/>
              <p:nvPr/>
            </p:nvSpPr>
            <p:spPr bwMode="ltGray">
              <a:xfrm>
                <a:off x="6475961" y="1902858"/>
                <a:ext cx="247223" cy="247223"/>
              </a:xfrm>
              <a:prstGeom prst="ellipse">
                <a:avLst/>
              </a:prstGeom>
              <a:solidFill>
                <a:srgbClr val="00FFF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3EBCC5C-7835-44AF-A8F8-6B3D947A364F}"/>
                  </a:ext>
                </a:extLst>
              </p:cNvPr>
              <p:cNvSpPr/>
              <p:nvPr/>
            </p:nvSpPr>
            <p:spPr bwMode="ltGray">
              <a:xfrm>
                <a:off x="6974802" y="1918091"/>
                <a:ext cx="210140" cy="210140"/>
              </a:xfrm>
              <a:prstGeom prst="ellipse">
                <a:avLst/>
              </a:prstGeom>
              <a:solidFill>
                <a:srgbClr val="00FF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0EC209F-371B-418F-8078-D438E8E67659}"/>
                  </a:ext>
                </a:extLst>
              </p:cNvPr>
              <p:cNvSpPr/>
              <p:nvPr/>
            </p:nvSpPr>
            <p:spPr bwMode="ltGray">
              <a:xfrm>
                <a:off x="7695153" y="2009483"/>
                <a:ext cx="105070" cy="105070"/>
              </a:xfrm>
              <a:prstGeom prst="ellipse">
                <a:avLst/>
              </a:prstGeom>
              <a:solidFill>
                <a:srgbClr val="00FFF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FA10824-4A1F-0149-21EE-E970892E5E8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78992" y="4846638"/>
            <a:ext cx="1096963" cy="10969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286129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_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9D28EB15-9FBA-429E-8F27-27351AE66A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8912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1A0B8A-4263-483F-9142-D0F25D413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A38D06F-09B3-4E93-8BFD-AA553A1B73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78992" y="2103120"/>
            <a:ext cx="4809744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FEE5220-C017-474F-AE85-6ED31EC73E1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9360" y="2103120"/>
            <a:ext cx="4800600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E80EB-CC34-4996-80D2-1EB74A2329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83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A42C43FB-1A5A-4C90-A50F-BF81036458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 userDrawn="1"/>
        </p:nvSpPr>
        <p:spPr>
          <a:xfrm>
            <a:off x="1066800" y="2433547"/>
            <a:ext cx="6553199" cy="12484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8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</a:t>
            </a:r>
            <a:r>
              <a:rPr lang="en-US" sz="8800" kern="1200" spc="-5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</a:t>
            </a:r>
            <a:r>
              <a:rPr lang="en-US" sz="8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ou.</a:t>
            </a:r>
          </a:p>
        </p:txBody>
      </p:sp>
      <p:sp>
        <p:nvSpPr>
          <p:cNvPr id="77" name="Text Placeholder 17">
            <a:extLst>
              <a:ext uri="{FF2B5EF4-FFF2-40B4-BE49-F238E27FC236}">
                <a16:creationId xmlns:a16="http://schemas.microsoft.com/office/drawing/2014/main" id="{403A1B84-8AFE-4EE0-A2AD-73920088A9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8991" y="3509821"/>
            <a:ext cx="6541008" cy="704931"/>
          </a:xfrm>
        </p:spPr>
        <p:txBody>
          <a:bodyPr anchor="b"/>
          <a:lstStyle>
            <a:lvl1pPr>
              <a:lnSpc>
                <a:spcPct val="120000"/>
              </a:lnSpc>
              <a:spcAft>
                <a:spcPts val="600"/>
              </a:spcAft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Aft>
                <a:spcPts val="300"/>
              </a:spcAft>
              <a:buFont typeface="Arial" panose="020B0604020202020204" pitchFamily="34" charset="0"/>
              <a:buChar char="​"/>
              <a:defRPr sz="1500">
                <a:solidFill>
                  <a:srgbClr val="2AD8D9"/>
                </a:solidFill>
              </a:defRPr>
            </a:lvl2pPr>
          </a:lstStyle>
          <a:p>
            <a:pPr lvl="0"/>
            <a:r>
              <a:rPr lang="en-US" dirty="0"/>
              <a:t>Click to edit contact info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651730-B7D5-E8A7-F6E1-91DB0DC7B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56843" y="-2"/>
            <a:ext cx="5635157" cy="6858003"/>
            <a:chOff x="6556843" y="-2"/>
            <a:chExt cx="5635157" cy="685800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4E3EB53-DB50-447E-A65B-BDB3EBC19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8669581" y="3335580"/>
              <a:ext cx="6120293" cy="924545"/>
            </a:xfrm>
            <a:custGeom>
              <a:avLst/>
              <a:gdLst>
                <a:gd name="connsiteX0" fmla="*/ 6120293 w 6120293"/>
                <a:gd name="connsiteY0" fmla="*/ 924544 h 924545"/>
                <a:gd name="connsiteX1" fmla="*/ 0 w 6120293"/>
                <a:gd name="connsiteY1" fmla="*/ 924545 h 924545"/>
                <a:gd name="connsiteX2" fmla="*/ 0 w 6120293"/>
                <a:gd name="connsiteY2" fmla="*/ 645788 h 924545"/>
                <a:gd name="connsiteX3" fmla="*/ 53839 w 6120293"/>
                <a:gd name="connsiteY3" fmla="*/ 512884 h 924545"/>
                <a:gd name="connsiteX4" fmla="*/ 901027 w 6120293"/>
                <a:gd name="connsiteY4" fmla="*/ 1 h 924545"/>
                <a:gd name="connsiteX5" fmla="*/ 5170766 w 6120293"/>
                <a:gd name="connsiteY5" fmla="*/ 0 h 924545"/>
                <a:gd name="connsiteX6" fmla="*/ 6102695 w 6120293"/>
                <a:gd name="connsiteY6" fmla="*/ 751759 h 9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0293" h="924545">
                  <a:moveTo>
                    <a:pt x="6120293" y="924544"/>
                  </a:moveTo>
                  <a:lnTo>
                    <a:pt x="0" y="924545"/>
                  </a:lnTo>
                  <a:lnTo>
                    <a:pt x="0" y="645788"/>
                  </a:lnTo>
                  <a:lnTo>
                    <a:pt x="53839" y="512884"/>
                  </a:lnTo>
                  <a:cubicBezTo>
                    <a:pt x="211412" y="208396"/>
                    <a:pt x="531631" y="1"/>
                    <a:pt x="901027" y="1"/>
                  </a:cubicBezTo>
                  <a:lnTo>
                    <a:pt x="5170766" y="0"/>
                  </a:lnTo>
                  <a:cubicBezTo>
                    <a:pt x="5630459" y="0"/>
                    <a:pt x="6013994" y="322731"/>
                    <a:pt x="6102695" y="751759"/>
                  </a:cubicBezTo>
                  <a:close/>
                </a:path>
              </a:pathLst>
            </a:custGeom>
            <a:gradFill>
              <a:gsLst>
                <a:gs pos="0">
                  <a:srgbClr val="7B5DFD">
                    <a:alpha val="80000"/>
                  </a:srgbClr>
                </a:gs>
                <a:gs pos="85000">
                  <a:srgbClr val="2AD8D9">
                    <a:alpha val="8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EB7CFD-CDCF-417D-A4E0-C12B8AF9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 flipV="1">
              <a:off x="10831903" y="5497904"/>
              <a:ext cx="1795649" cy="924544"/>
            </a:xfrm>
            <a:custGeom>
              <a:avLst/>
              <a:gdLst>
                <a:gd name="connsiteX0" fmla="*/ 0 w 1795649"/>
                <a:gd name="connsiteY0" fmla="*/ 470727 h 924544"/>
                <a:gd name="connsiteX1" fmla="*/ 287499 w 1795649"/>
                <a:gd name="connsiteY1" fmla="*/ 904462 h 924544"/>
                <a:gd name="connsiteX2" fmla="*/ 352193 w 1795649"/>
                <a:gd name="connsiteY2" fmla="*/ 924544 h 924544"/>
                <a:gd name="connsiteX3" fmla="*/ 1795649 w 1795649"/>
                <a:gd name="connsiteY3" fmla="*/ 924544 h 924544"/>
                <a:gd name="connsiteX4" fmla="*/ 1795649 w 1795649"/>
                <a:gd name="connsiteY4" fmla="*/ 0 h 924544"/>
                <a:gd name="connsiteX5" fmla="*/ 470727 w 1795649"/>
                <a:gd name="connsiteY5" fmla="*/ 0 h 924544"/>
                <a:gd name="connsiteX6" fmla="*/ 0 w 1795649"/>
                <a:gd name="connsiteY6" fmla="*/ 470727 h 92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49" h="924544">
                  <a:moveTo>
                    <a:pt x="0" y="470727"/>
                  </a:moveTo>
                  <a:cubicBezTo>
                    <a:pt x="0" y="665708"/>
                    <a:pt x="118548" y="833002"/>
                    <a:pt x="287499" y="904462"/>
                  </a:cubicBezTo>
                  <a:lnTo>
                    <a:pt x="352193" y="924544"/>
                  </a:lnTo>
                  <a:lnTo>
                    <a:pt x="1795649" y="924544"/>
                  </a:lnTo>
                  <a:lnTo>
                    <a:pt x="1795649" y="0"/>
                  </a:lnTo>
                  <a:lnTo>
                    <a:pt x="470727" y="0"/>
                  </a:lnTo>
                  <a:cubicBezTo>
                    <a:pt x="210752" y="0"/>
                    <a:pt x="0" y="210752"/>
                    <a:pt x="0" y="470727"/>
                  </a:cubicBezTo>
                  <a:close/>
                </a:path>
              </a:pathLst>
            </a:custGeom>
            <a:gradFill>
              <a:gsLst>
                <a:gs pos="0">
                  <a:srgbClr val="7B5DFD"/>
                </a:gs>
                <a:gs pos="100000">
                  <a:srgbClr val="7B5DFD">
                    <a:alpha val="5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0C6E4E-643B-4762-BD20-D75FD623E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16200000">
              <a:off x="8268150" y="2065846"/>
              <a:ext cx="5065200" cy="933504"/>
            </a:xfrm>
            <a:custGeom>
              <a:avLst/>
              <a:gdLst>
                <a:gd name="connsiteX0" fmla="*/ 5065200 w 5065200"/>
                <a:gd name="connsiteY0" fmla="*/ 0 h 933504"/>
                <a:gd name="connsiteX1" fmla="*/ 5065200 w 5065200"/>
                <a:gd name="connsiteY1" fmla="*/ 933503 h 933504"/>
                <a:gd name="connsiteX2" fmla="*/ 466751 w 5065200"/>
                <a:gd name="connsiteY2" fmla="*/ 933504 h 933504"/>
                <a:gd name="connsiteX3" fmla="*/ 0 w 5065200"/>
                <a:gd name="connsiteY3" fmla="*/ 466752 h 933504"/>
                <a:gd name="connsiteX4" fmla="*/ 466751 w 5065200"/>
                <a:gd name="connsiteY4" fmla="*/ 2 h 93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5200" h="933504">
                  <a:moveTo>
                    <a:pt x="5065200" y="0"/>
                  </a:moveTo>
                  <a:lnTo>
                    <a:pt x="5065200" y="933503"/>
                  </a:lnTo>
                  <a:lnTo>
                    <a:pt x="466751" y="933504"/>
                  </a:lnTo>
                  <a:cubicBezTo>
                    <a:pt x="208972" y="933504"/>
                    <a:pt x="0" y="724532"/>
                    <a:pt x="0" y="466752"/>
                  </a:cubicBezTo>
                  <a:cubicBezTo>
                    <a:pt x="0" y="208974"/>
                    <a:pt x="208972" y="2"/>
                    <a:pt x="466751" y="2"/>
                  </a:cubicBezTo>
                  <a:close/>
                </a:path>
              </a:pathLst>
            </a:custGeom>
            <a:gradFill>
              <a:gsLst>
                <a:gs pos="0">
                  <a:srgbClr val="7B5DFD"/>
                </a:gs>
                <a:gs pos="100000">
                  <a:srgbClr val="7B5DFD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332391-7EBD-446C-A9E7-08E522E16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6556843" y="0"/>
              <a:ext cx="2824464" cy="6858001"/>
              <a:chOff x="9367537" y="0"/>
              <a:chExt cx="2824464" cy="685800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065EC62-78C5-48D7-870D-0489B59CD19A}"/>
                  </a:ext>
                </a:extLst>
              </p:cNvPr>
              <p:cNvSpPr/>
              <p:nvPr userDrawn="1"/>
            </p:nvSpPr>
            <p:spPr bwMode="gray">
              <a:xfrm rot="5400000" flipV="1">
                <a:off x="9546992" y="4212992"/>
                <a:ext cx="4348561" cy="941457"/>
              </a:xfrm>
              <a:custGeom>
                <a:avLst/>
                <a:gdLst>
                  <a:gd name="connsiteX0" fmla="*/ 0 w 4348561"/>
                  <a:gd name="connsiteY0" fmla="*/ 470729 h 941457"/>
                  <a:gd name="connsiteX1" fmla="*/ 470728 w 4348561"/>
                  <a:gd name="connsiteY1" fmla="*/ 941457 h 941457"/>
                  <a:gd name="connsiteX2" fmla="*/ 4348561 w 4348561"/>
                  <a:gd name="connsiteY2" fmla="*/ 941457 h 941457"/>
                  <a:gd name="connsiteX3" fmla="*/ 4348561 w 4348561"/>
                  <a:gd name="connsiteY3" fmla="*/ 0 h 941457"/>
                  <a:gd name="connsiteX4" fmla="*/ 470728 w 4348561"/>
                  <a:gd name="connsiteY4" fmla="*/ 0 h 941457"/>
                  <a:gd name="connsiteX5" fmla="*/ 0 w 4348561"/>
                  <a:gd name="connsiteY5" fmla="*/ 470729 h 94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8561" h="941457">
                    <a:moveTo>
                      <a:pt x="0" y="470729"/>
                    </a:moveTo>
                    <a:cubicBezTo>
                      <a:pt x="0" y="730705"/>
                      <a:pt x="210752" y="941457"/>
                      <a:pt x="470728" y="941457"/>
                    </a:cubicBezTo>
                    <a:lnTo>
                      <a:pt x="4348561" y="941457"/>
                    </a:lnTo>
                    <a:lnTo>
                      <a:pt x="4348561" y="0"/>
                    </a:lnTo>
                    <a:lnTo>
                      <a:pt x="470728" y="0"/>
                    </a:lnTo>
                    <a:cubicBezTo>
                      <a:pt x="210752" y="0"/>
                      <a:pt x="0" y="210753"/>
                      <a:pt x="0" y="4707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EB89A5D-0EC2-4ACA-AC12-2D5E1C141ABE}"/>
                  </a:ext>
                </a:extLst>
              </p:cNvPr>
              <p:cNvSpPr/>
              <p:nvPr userDrawn="1"/>
            </p:nvSpPr>
            <p:spPr bwMode="gray">
              <a:xfrm rot="16200000">
                <a:off x="9246143" y="2004401"/>
                <a:ext cx="4950258" cy="941456"/>
              </a:xfrm>
              <a:custGeom>
                <a:avLst/>
                <a:gdLst>
                  <a:gd name="connsiteX0" fmla="*/ 4950258 w 4950258"/>
                  <a:gd name="connsiteY0" fmla="*/ 0 h 941456"/>
                  <a:gd name="connsiteX1" fmla="*/ 4950258 w 4950258"/>
                  <a:gd name="connsiteY1" fmla="*/ 941456 h 941456"/>
                  <a:gd name="connsiteX2" fmla="*/ 470728 w 4950258"/>
                  <a:gd name="connsiteY2" fmla="*/ 941456 h 941456"/>
                  <a:gd name="connsiteX3" fmla="*/ 0 w 4950258"/>
                  <a:gd name="connsiteY3" fmla="*/ 470728 h 941456"/>
                  <a:gd name="connsiteX4" fmla="*/ 470728 w 4950258"/>
                  <a:gd name="connsiteY4" fmla="*/ 0 h 94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0258" h="941456">
                    <a:moveTo>
                      <a:pt x="4950258" y="0"/>
                    </a:moveTo>
                    <a:lnTo>
                      <a:pt x="4950258" y="941456"/>
                    </a:lnTo>
                    <a:lnTo>
                      <a:pt x="470728" y="941456"/>
                    </a:lnTo>
                    <a:cubicBezTo>
                      <a:pt x="210752" y="941456"/>
                      <a:pt x="0" y="730704"/>
                      <a:pt x="0" y="470728"/>
                    </a:cubicBezTo>
                    <a:cubicBezTo>
                      <a:pt x="0" y="210752"/>
                      <a:pt x="210752" y="0"/>
                      <a:pt x="4707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lvl="0"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72C1951-537C-4D59-9667-52388718490E}"/>
                  </a:ext>
                </a:extLst>
              </p:cNvPr>
              <p:cNvSpPr/>
              <p:nvPr userDrawn="1"/>
            </p:nvSpPr>
            <p:spPr bwMode="gray">
              <a:xfrm rot="16200000">
                <a:off x="9666185" y="2077770"/>
                <a:ext cx="2227165" cy="941553"/>
              </a:xfrm>
              <a:custGeom>
                <a:avLst/>
                <a:gdLst>
                  <a:gd name="connsiteX0" fmla="*/ 2227165 w 2227165"/>
                  <a:gd name="connsiteY0" fmla="*/ 947470 h 947470"/>
                  <a:gd name="connsiteX1" fmla="*/ 473735 w 2227165"/>
                  <a:gd name="connsiteY1" fmla="*/ 947470 h 947470"/>
                  <a:gd name="connsiteX2" fmla="*/ 0 w 2227165"/>
                  <a:gd name="connsiteY2" fmla="*/ 473735 h 947470"/>
                  <a:gd name="connsiteX3" fmla="*/ 473735 w 2227165"/>
                  <a:gd name="connsiteY3" fmla="*/ 0 h 947470"/>
                  <a:gd name="connsiteX4" fmla="*/ 1286016 w 2227165"/>
                  <a:gd name="connsiteY4" fmla="*/ 0 h 947470"/>
                  <a:gd name="connsiteX5" fmla="*/ 1285712 w 2227165"/>
                  <a:gd name="connsiteY5" fmla="*/ 6017 h 947470"/>
                  <a:gd name="connsiteX6" fmla="*/ 2227165 w 2227165"/>
                  <a:gd name="connsiteY6" fmla="*/ 947470 h 947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7165" h="947470">
                    <a:moveTo>
                      <a:pt x="2227165" y="947470"/>
                    </a:moveTo>
                    <a:lnTo>
                      <a:pt x="473735" y="947470"/>
                    </a:lnTo>
                    <a:cubicBezTo>
                      <a:pt x="212098" y="947470"/>
                      <a:pt x="0" y="735372"/>
                      <a:pt x="0" y="473735"/>
                    </a:cubicBezTo>
                    <a:cubicBezTo>
                      <a:pt x="0" y="212098"/>
                      <a:pt x="212098" y="0"/>
                      <a:pt x="473735" y="0"/>
                    </a:cubicBezTo>
                    <a:lnTo>
                      <a:pt x="1286016" y="0"/>
                    </a:lnTo>
                    <a:lnTo>
                      <a:pt x="1285712" y="6017"/>
                    </a:lnTo>
                    <a:cubicBezTo>
                      <a:pt x="1285712" y="525967"/>
                      <a:pt x="1707215" y="947470"/>
                      <a:pt x="2227165" y="9474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8F58D7D-C42F-4762-911A-A084BFD398BF}"/>
                  </a:ext>
                </a:extLst>
              </p:cNvPr>
              <p:cNvSpPr/>
              <p:nvPr userDrawn="1"/>
            </p:nvSpPr>
            <p:spPr bwMode="gray">
              <a:xfrm rot="16200000">
                <a:off x="9120984" y="246553"/>
                <a:ext cx="2376113" cy="1883008"/>
              </a:xfrm>
              <a:custGeom>
                <a:avLst/>
                <a:gdLst>
                  <a:gd name="connsiteX0" fmla="*/ 2376113 w 2376113"/>
                  <a:gd name="connsiteY0" fmla="*/ 1875870 h 1883008"/>
                  <a:gd name="connsiteX1" fmla="*/ 2376113 w 2376113"/>
                  <a:gd name="connsiteY1" fmla="*/ 1883008 h 1883008"/>
                  <a:gd name="connsiteX2" fmla="*/ 2305311 w 2376113"/>
                  <a:gd name="connsiteY2" fmla="*/ 1883008 h 1883008"/>
                  <a:gd name="connsiteX3" fmla="*/ 2376113 w 2376113"/>
                  <a:gd name="connsiteY3" fmla="*/ 0 h 1883008"/>
                  <a:gd name="connsiteX4" fmla="*/ 2376113 w 2376113"/>
                  <a:gd name="connsiteY4" fmla="*/ 942624 h 1883008"/>
                  <a:gd name="connsiteX5" fmla="*/ 2305311 w 2376113"/>
                  <a:gd name="connsiteY5" fmla="*/ 935486 h 1883008"/>
                  <a:gd name="connsiteX6" fmla="*/ 0 w 2376113"/>
                  <a:gd name="connsiteY6" fmla="*/ 935486 h 1883008"/>
                  <a:gd name="connsiteX7" fmla="*/ 4557 w 2376113"/>
                  <a:gd name="connsiteY7" fmla="*/ 845241 h 1883008"/>
                  <a:gd name="connsiteX8" fmla="*/ 941149 w 2376113"/>
                  <a:gd name="connsiteY8" fmla="*/ 0 h 188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6113" h="1883008">
                    <a:moveTo>
                      <a:pt x="2376113" y="1875870"/>
                    </a:moveTo>
                    <a:lnTo>
                      <a:pt x="2376113" y="1883008"/>
                    </a:lnTo>
                    <a:lnTo>
                      <a:pt x="2305311" y="1883008"/>
                    </a:lnTo>
                    <a:close/>
                    <a:moveTo>
                      <a:pt x="2376113" y="0"/>
                    </a:moveTo>
                    <a:lnTo>
                      <a:pt x="2376113" y="942624"/>
                    </a:lnTo>
                    <a:lnTo>
                      <a:pt x="2305311" y="935486"/>
                    </a:lnTo>
                    <a:lnTo>
                      <a:pt x="0" y="935486"/>
                    </a:lnTo>
                    <a:lnTo>
                      <a:pt x="4557" y="845241"/>
                    </a:lnTo>
                    <a:cubicBezTo>
                      <a:pt x="52768" y="370481"/>
                      <a:pt x="453696" y="0"/>
                      <a:pt x="9411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7B5DFD">
                      <a:alpha val="5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9467C2-F731-4171-A5D0-B355BB39F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>
              <a:off x="8730060" y="4320557"/>
              <a:ext cx="3195872" cy="1879016"/>
            </a:xfrm>
            <a:custGeom>
              <a:avLst/>
              <a:gdLst>
                <a:gd name="connsiteX0" fmla="*/ 0 w 3195872"/>
                <a:gd name="connsiteY0" fmla="*/ 933503 h 1879016"/>
                <a:gd name="connsiteX1" fmla="*/ 4557 w 3195872"/>
                <a:gd name="connsiteY1" fmla="*/ 843449 h 1879016"/>
                <a:gd name="connsiteX2" fmla="*/ 941149 w 3195872"/>
                <a:gd name="connsiteY2" fmla="*/ 0 h 1879016"/>
                <a:gd name="connsiteX3" fmla="*/ 3195872 w 3195872"/>
                <a:gd name="connsiteY3" fmla="*/ 0 h 1879016"/>
                <a:gd name="connsiteX4" fmla="*/ 3195872 w 3195872"/>
                <a:gd name="connsiteY4" fmla="*/ 1879016 h 1879016"/>
                <a:gd name="connsiteX5" fmla="*/ 2305311 w 3195872"/>
                <a:gd name="connsiteY5" fmla="*/ 1879016 h 1879016"/>
                <a:gd name="connsiteX6" fmla="*/ 2779046 w 3195872"/>
                <a:gd name="connsiteY6" fmla="*/ 1406260 h 1879016"/>
                <a:gd name="connsiteX7" fmla="*/ 2305311 w 3195872"/>
                <a:gd name="connsiteY7" fmla="*/ 933503 h 187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5872" h="1879016">
                  <a:moveTo>
                    <a:pt x="0" y="933503"/>
                  </a:moveTo>
                  <a:lnTo>
                    <a:pt x="4557" y="843449"/>
                  </a:lnTo>
                  <a:cubicBezTo>
                    <a:pt x="52768" y="369696"/>
                    <a:pt x="453696" y="0"/>
                    <a:pt x="941149" y="0"/>
                  </a:cubicBezTo>
                  <a:lnTo>
                    <a:pt x="3195872" y="0"/>
                  </a:lnTo>
                  <a:lnTo>
                    <a:pt x="3195872" y="1879016"/>
                  </a:lnTo>
                  <a:lnTo>
                    <a:pt x="2305311" y="1879016"/>
                  </a:lnTo>
                  <a:cubicBezTo>
                    <a:pt x="2566948" y="1879016"/>
                    <a:pt x="2779046" y="1667356"/>
                    <a:pt x="2779046" y="1406260"/>
                  </a:cubicBezTo>
                  <a:cubicBezTo>
                    <a:pt x="2779046" y="1145163"/>
                    <a:pt x="2566948" y="933503"/>
                    <a:pt x="2305311" y="933503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E4F4D9E-5817-4568-9325-89B0DB43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 rot="5400000">
              <a:off x="9013973" y="374509"/>
              <a:ext cx="1694534" cy="945514"/>
            </a:xfrm>
            <a:custGeom>
              <a:avLst/>
              <a:gdLst>
                <a:gd name="connsiteX0" fmla="*/ 0 w 1694534"/>
                <a:gd name="connsiteY0" fmla="*/ 945514 h 945514"/>
                <a:gd name="connsiteX1" fmla="*/ 0 w 1694534"/>
                <a:gd name="connsiteY1" fmla="*/ 0 h 945514"/>
                <a:gd name="connsiteX2" fmla="*/ 753385 w 1694534"/>
                <a:gd name="connsiteY2" fmla="*/ 0 h 945514"/>
                <a:gd name="connsiteX3" fmla="*/ 753081 w 1694534"/>
                <a:gd name="connsiteY3" fmla="*/ 6004 h 945514"/>
                <a:gd name="connsiteX4" fmla="*/ 1694534 w 1694534"/>
                <a:gd name="connsiteY4" fmla="*/ 945514 h 94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4534" h="945514">
                  <a:moveTo>
                    <a:pt x="0" y="945514"/>
                  </a:moveTo>
                  <a:lnTo>
                    <a:pt x="0" y="0"/>
                  </a:lnTo>
                  <a:lnTo>
                    <a:pt x="753385" y="0"/>
                  </a:lnTo>
                  <a:lnTo>
                    <a:pt x="753081" y="6004"/>
                  </a:lnTo>
                  <a:cubicBezTo>
                    <a:pt x="753081" y="524881"/>
                    <a:pt x="1174584" y="945514"/>
                    <a:pt x="1694534" y="94551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84927EFD-3D39-F889-27CA-71D09763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-961838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</p:spTree>
    <p:extLst>
      <p:ext uri="{BB962C8B-B14F-4D97-AF65-F5344CB8AC3E}">
        <p14:creationId xmlns:p14="http://schemas.microsoft.com/office/powerpoint/2010/main" val="3553703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044D2669-0A86-416D-B896-630E3B20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invGray"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703DD57-73F4-4DCB-A8CC-E73DB9E4D530}"/>
                </a:ext>
              </a:extLst>
            </p:cNvPr>
            <p:cNvGrpSpPr/>
            <p:nvPr userDrawn="1"/>
          </p:nvGrpSpPr>
          <p:grpSpPr bwMode="invGray">
            <a:xfrm>
              <a:off x="0" y="0"/>
              <a:ext cx="12191970" cy="6858000"/>
              <a:chOff x="0" y="0"/>
              <a:chExt cx="12191970" cy="6858000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74152C8-85FE-41FC-864B-DCA93604D492}"/>
                  </a:ext>
                </a:extLst>
              </p:cNvPr>
              <p:cNvSpPr/>
              <p:nvPr/>
            </p:nvSpPr>
            <p:spPr bwMode="invGray">
              <a:xfrm>
                <a:off x="4141034" y="2103120"/>
                <a:ext cx="420353" cy="3858768"/>
              </a:xfrm>
              <a:custGeom>
                <a:avLst/>
                <a:gdLst>
                  <a:gd name="connsiteX0" fmla="*/ 0 w 420353"/>
                  <a:gd name="connsiteY0" fmla="*/ 0 h 3858768"/>
                  <a:gd name="connsiteX1" fmla="*/ 420353 w 420353"/>
                  <a:gd name="connsiteY1" fmla="*/ 0 h 3858768"/>
                  <a:gd name="connsiteX2" fmla="*/ 420353 w 420353"/>
                  <a:gd name="connsiteY2" fmla="*/ 3858768 h 3858768"/>
                  <a:gd name="connsiteX3" fmla="*/ 0 w 420353"/>
                  <a:gd name="connsiteY3" fmla="*/ 3858768 h 3858768"/>
                  <a:gd name="connsiteX4" fmla="*/ 0 w 420353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3" h="3858768">
                    <a:moveTo>
                      <a:pt x="0" y="0"/>
                    </a:moveTo>
                    <a:lnTo>
                      <a:pt x="420353" y="0"/>
                    </a:lnTo>
                    <a:lnTo>
                      <a:pt x="420353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CCD5C81-F8C6-4A1A-9250-A5DAD9B1F7EC}"/>
                  </a:ext>
                </a:extLst>
              </p:cNvPr>
              <p:cNvSpPr/>
              <p:nvPr/>
            </p:nvSpPr>
            <p:spPr bwMode="invGray">
              <a:xfrm>
                <a:off x="7630609" y="2103120"/>
                <a:ext cx="420354" cy="3858768"/>
              </a:xfrm>
              <a:custGeom>
                <a:avLst/>
                <a:gdLst>
                  <a:gd name="connsiteX0" fmla="*/ 0 w 420354"/>
                  <a:gd name="connsiteY0" fmla="*/ 0 h 3858768"/>
                  <a:gd name="connsiteX1" fmla="*/ 420354 w 420354"/>
                  <a:gd name="connsiteY1" fmla="*/ 0 h 3858768"/>
                  <a:gd name="connsiteX2" fmla="*/ 420354 w 420354"/>
                  <a:gd name="connsiteY2" fmla="*/ 3858768 h 3858768"/>
                  <a:gd name="connsiteX3" fmla="*/ 0 w 420354"/>
                  <a:gd name="connsiteY3" fmla="*/ 3858768 h 3858768"/>
                  <a:gd name="connsiteX4" fmla="*/ 0 w 420354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4" h="3858768">
                    <a:moveTo>
                      <a:pt x="0" y="0"/>
                    </a:moveTo>
                    <a:lnTo>
                      <a:pt x="420354" y="0"/>
                    </a:lnTo>
                    <a:lnTo>
                      <a:pt x="420354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1E76B6B-0930-4A08-A67E-B85400E6E9F0}"/>
                  </a:ext>
                </a:extLst>
              </p:cNvPr>
              <p:cNvSpPr/>
              <p:nvPr/>
            </p:nvSpPr>
            <p:spPr bwMode="invGray">
              <a:xfrm>
                <a:off x="8503004" y="2103120"/>
                <a:ext cx="420354" cy="3858768"/>
              </a:xfrm>
              <a:custGeom>
                <a:avLst/>
                <a:gdLst>
                  <a:gd name="connsiteX0" fmla="*/ 0 w 420354"/>
                  <a:gd name="connsiteY0" fmla="*/ 0 h 3858768"/>
                  <a:gd name="connsiteX1" fmla="*/ 420354 w 420354"/>
                  <a:gd name="connsiteY1" fmla="*/ 0 h 3858768"/>
                  <a:gd name="connsiteX2" fmla="*/ 420354 w 420354"/>
                  <a:gd name="connsiteY2" fmla="*/ 3858768 h 3858768"/>
                  <a:gd name="connsiteX3" fmla="*/ 0 w 420354"/>
                  <a:gd name="connsiteY3" fmla="*/ 3858768 h 3858768"/>
                  <a:gd name="connsiteX4" fmla="*/ 0 w 420354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4" h="3858768">
                    <a:moveTo>
                      <a:pt x="0" y="0"/>
                    </a:moveTo>
                    <a:lnTo>
                      <a:pt x="420354" y="0"/>
                    </a:lnTo>
                    <a:lnTo>
                      <a:pt x="420354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86A629A-88BD-4C89-B094-E69058CBEBD6}"/>
                  </a:ext>
                </a:extLst>
              </p:cNvPr>
              <p:cNvSpPr/>
              <p:nvPr/>
            </p:nvSpPr>
            <p:spPr bwMode="invGray">
              <a:xfrm>
                <a:off x="9375399" y="2103120"/>
                <a:ext cx="420353" cy="3858768"/>
              </a:xfrm>
              <a:custGeom>
                <a:avLst/>
                <a:gdLst>
                  <a:gd name="connsiteX0" fmla="*/ 0 w 420353"/>
                  <a:gd name="connsiteY0" fmla="*/ 0 h 3858768"/>
                  <a:gd name="connsiteX1" fmla="*/ 420353 w 420353"/>
                  <a:gd name="connsiteY1" fmla="*/ 0 h 3858768"/>
                  <a:gd name="connsiteX2" fmla="*/ 420353 w 420353"/>
                  <a:gd name="connsiteY2" fmla="*/ 3858768 h 3858768"/>
                  <a:gd name="connsiteX3" fmla="*/ 0 w 420353"/>
                  <a:gd name="connsiteY3" fmla="*/ 3858768 h 3858768"/>
                  <a:gd name="connsiteX4" fmla="*/ 0 w 420353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3" h="3858768">
                    <a:moveTo>
                      <a:pt x="0" y="0"/>
                    </a:moveTo>
                    <a:lnTo>
                      <a:pt x="420353" y="0"/>
                    </a:lnTo>
                    <a:lnTo>
                      <a:pt x="420353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F6704F1-5322-4F9F-B456-D8CBF72D6839}"/>
                  </a:ext>
                </a:extLst>
              </p:cNvPr>
              <p:cNvSpPr/>
              <p:nvPr/>
            </p:nvSpPr>
            <p:spPr bwMode="invGray">
              <a:xfrm>
                <a:off x="10247793" y="2103120"/>
                <a:ext cx="419527" cy="3858768"/>
              </a:xfrm>
              <a:custGeom>
                <a:avLst/>
                <a:gdLst>
                  <a:gd name="connsiteX0" fmla="*/ 0 w 419527"/>
                  <a:gd name="connsiteY0" fmla="*/ 0 h 3858768"/>
                  <a:gd name="connsiteX1" fmla="*/ 419527 w 419527"/>
                  <a:gd name="connsiteY1" fmla="*/ 0 h 3858768"/>
                  <a:gd name="connsiteX2" fmla="*/ 419527 w 419527"/>
                  <a:gd name="connsiteY2" fmla="*/ 3858768 h 3858768"/>
                  <a:gd name="connsiteX3" fmla="*/ 0 w 419527"/>
                  <a:gd name="connsiteY3" fmla="*/ 3858768 h 3858768"/>
                  <a:gd name="connsiteX4" fmla="*/ 0 w 419527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527" h="3858768">
                    <a:moveTo>
                      <a:pt x="0" y="0"/>
                    </a:moveTo>
                    <a:lnTo>
                      <a:pt x="419527" y="0"/>
                    </a:lnTo>
                    <a:lnTo>
                      <a:pt x="419527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2FF0DA7-0E96-4B28-899B-66ED7CABF65E}"/>
                  </a:ext>
                </a:extLst>
              </p:cNvPr>
              <p:cNvSpPr/>
              <p:nvPr/>
            </p:nvSpPr>
            <p:spPr bwMode="invGray">
              <a:xfrm>
                <a:off x="0" y="0"/>
                <a:ext cx="12191970" cy="6858000"/>
              </a:xfrm>
              <a:custGeom>
                <a:avLst/>
                <a:gdLst>
                  <a:gd name="connsiteX0" fmla="*/ 0 w 12191970"/>
                  <a:gd name="connsiteY0" fmla="*/ 0 h 6858000"/>
                  <a:gd name="connsiteX1" fmla="*/ 12191970 w 12191970"/>
                  <a:gd name="connsiteY1" fmla="*/ 0 h 6858000"/>
                  <a:gd name="connsiteX2" fmla="*/ 12191970 w 12191970"/>
                  <a:gd name="connsiteY2" fmla="*/ 6858000 h 6858000"/>
                  <a:gd name="connsiteX3" fmla="*/ 0 w 12191970"/>
                  <a:gd name="connsiteY3" fmla="*/ 6858000 h 6858000"/>
                  <a:gd name="connsiteX4" fmla="*/ 0 w 12191970"/>
                  <a:gd name="connsiteY4" fmla="*/ 0 h 6858000"/>
                  <a:gd name="connsiteX5" fmla="*/ 1080516 w 12191970"/>
                  <a:gd name="connsiteY5" fmla="*/ 2103120 h 6858000"/>
                  <a:gd name="connsiteX6" fmla="*/ 1080516 w 12191970"/>
                  <a:gd name="connsiteY6" fmla="*/ 5961888 h 6858000"/>
                  <a:gd name="connsiteX7" fmla="*/ 11111484 w 12191970"/>
                  <a:gd name="connsiteY7" fmla="*/ 5961888 h 6858000"/>
                  <a:gd name="connsiteX8" fmla="*/ 11111484 w 12191970"/>
                  <a:gd name="connsiteY8" fmla="*/ 2103120 h 6858000"/>
                  <a:gd name="connsiteX9" fmla="*/ 1080516 w 12191970"/>
                  <a:gd name="connsiteY9" fmla="*/ 210312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91970" h="6858000">
                    <a:moveTo>
                      <a:pt x="0" y="0"/>
                    </a:moveTo>
                    <a:lnTo>
                      <a:pt x="12191970" y="0"/>
                    </a:lnTo>
                    <a:lnTo>
                      <a:pt x="12191970" y="685800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  <a:moveTo>
                      <a:pt x="1080516" y="2103120"/>
                    </a:moveTo>
                    <a:lnTo>
                      <a:pt x="1080516" y="5961888"/>
                    </a:lnTo>
                    <a:lnTo>
                      <a:pt x="11111484" y="5961888"/>
                    </a:lnTo>
                    <a:lnTo>
                      <a:pt x="11111484" y="2103120"/>
                    </a:lnTo>
                    <a:lnTo>
                      <a:pt x="1080516" y="210312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2979BA3-A5E5-4739-BD83-270768C58CE5}"/>
                  </a:ext>
                </a:extLst>
              </p:cNvPr>
              <p:cNvSpPr/>
              <p:nvPr/>
            </p:nvSpPr>
            <p:spPr bwMode="invGray">
              <a:xfrm>
                <a:off x="1524679" y="2103120"/>
                <a:ext cx="419525" cy="3858768"/>
              </a:xfrm>
              <a:custGeom>
                <a:avLst/>
                <a:gdLst>
                  <a:gd name="connsiteX0" fmla="*/ 0 w 419525"/>
                  <a:gd name="connsiteY0" fmla="*/ 0 h 3858768"/>
                  <a:gd name="connsiteX1" fmla="*/ 419525 w 419525"/>
                  <a:gd name="connsiteY1" fmla="*/ 0 h 3858768"/>
                  <a:gd name="connsiteX2" fmla="*/ 419525 w 419525"/>
                  <a:gd name="connsiteY2" fmla="*/ 3858768 h 3858768"/>
                  <a:gd name="connsiteX3" fmla="*/ 0 w 419525"/>
                  <a:gd name="connsiteY3" fmla="*/ 3858768 h 3858768"/>
                  <a:gd name="connsiteX4" fmla="*/ 0 w 419525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525" h="3858768">
                    <a:moveTo>
                      <a:pt x="0" y="0"/>
                    </a:moveTo>
                    <a:lnTo>
                      <a:pt x="419525" y="0"/>
                    </a:lnTo>
                    <a:lnTo>
                      <a:pt x="419525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A1F33AE-19CB-4F8A-9907-834C5B894BDC}"/>
                  </a:ext>
                </a:extLst>
              </p:cNvPr>
              <p:cNvSpPr/>
              <p:nvPr/>
            </p:nvSpPr>
            <p:spPr bwMode="invGray">
              <a:xfrm>
                <a:off x="2396245" y="2103120"/>
                <a:ext cx="420355" cy="3858768"/>
              </a:xfrm>
              <a:custGeom>
                <a:avLst/>
                <a:gdLst>
                  <a:gd name="connsiteX0" fmla="*/ 0 w 420355"/>
                  <a:gd name="connsiteY0" fmla="*/ 0 h 3858768"/>
                  <a:gd name="connsiteX1" fmla="*/ 420355 w 420355"/>
                  <a:gd name="connsiteY1" fmla="*/ 0 h 3858768"/>
                  <a:gd name="connsiteX2" fmla="*/ 420355 w 420355"/>
                  <a:gd name="connsiteY2" fmla="*/ 3858768 h 3858768"/>
                  <a:gd name="connsiteX3" fmla="*/ 0 w 420355"/>
                  <a:gd name="connsiteY3" fmla="*/ 3858768 h 3858768"/>
                  <a:gd name="connsiteX4" fmla="*/ 0 w 420355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5" h="3858768">
                    <a:moveTo>
                      <a:pt x="0" y="0"/>
                    </a:moveTo>
                    <a:lnTo>
                      <a:pt x="420355" y="0"/>
                    </a:lnTo>
                    <a:lnTo>
                      <a:pt x="420355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FF75AB8-E822-49F2-9CF8-9E0285F20479}"/>
                  </a:ext>
                </a:extLst>
              </p:cNvPr>
              <p:cNvSpPr/>
              <p:nvPr/>
            </p:nvSpPr>
            <p:spPr bwMode="invGray">
              <a:xfrm>
                <a:off x="3268640" y="2103120"/>
                <a:ext cx="420353" cy="3858768"/>
              </a:xfrm>
              <a:custGeom>
                <a:avLst/>
                <a:gdLst>
                  <a:gd name="connsiteX0" fmla="*/ 0 w 420353"/>
                  <a:gd name="connsiteY0" fmla="*/ 0 h 3858768"/>
                  <a:gd name="connsiteX1" fmla="*/ 420353 w 420353"/>
                  <a:gd name="connsiteY1" fmla="*/ 0 h 3858768"/>
                  <a:gd name="connsiteX2" fmla="*/ 420353 w 420353"/>
                  <a:gd name="connsiteY2" fmla="*/ 3858768 h 3858768"/>
                  <a:gd name="connsiteX3" fmla="*/ 0 w 420353"/>
                  <a:gd name="connsiteY3" fmla="*/ 3858768 h 3858768"/>
                  <a:gd name="connsiteX4" fmla="*/ 0 w 420353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3" h="3858768">
                    <a:moveTo>
                      <a:pt x="0" y="0"/>
                    </a:moveTo>
                    <a:lnTo>
                      <a:pt x="420353" y="0"/>
                    </a:lnTo>
                    <a:lnTo>
                      <a:pt x="420353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41546B19-8F72-4252-B6DE-A6C4C504B551}"/>
                  </a:ext>
                </a:extLst>
              </p:cNvPr>
              <p:cNvSpPr/>
              <p:nvPr userDrawn="1"/>
            </p:nvSpPr>
            <p:spPr bwMode="invGray">
              <a:xfrm>
                <a:off x="5013427" y="2103120"/>
                <a:ext cx="420354" cy="3858768"/>
              </a:xfrm>
              <a:custGeom>
                <a:avLst/>
                <a:gdLst>
                  <a:gd name="connsiteX0" fmla="*/ 0 w 420354"/>
                  <a:gd name="connsiteY0" fmla="*/ 0 h 3858768"/>
                  <a:gd name="connsiteX1" fmla="*/ 420354 w 420354"/>
                  <a:gd name="connsiteY1" fmla="*/ 0 h 3858768"/>
                  <a:gd name="connsiteX2" fmla="*/ 420354 w 420354"/>
                  <a:gd name="connsiteY2" fmla="*/ 3858768 h 3858768"/>
                  <a:gd name="connsiteX3" fmla="*/ 0 w 420354"/>
                  <a:gd name="connsiteY3" fmla="*/ 3858768 h 3858768"/>
                  <a:gd name="connsiteX4" fmla="*/ 0 w 420354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4" h="3858768">
                    <a:moveTo>
                      <a:pt x="0" y="0"/>
                    </a:moveTo>
                    <a:lnTo>
                      <a:pt x="420354" y="0"/>
                    </a:lnTo>
                    <a:lnTo>
                      <a:pt x="420354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41C228-D93A-4CF5-AEB7-C1D57BAC4C5E}"/>
                  </a:ext>
                </a:extLst>
              </p:cNvPr>
              <p:cNvSpPr/>
              <p:nvPr userDrawn="1"/>
            </p:nvSpPr>
            <p:spPr bwMode="invGray">
              <a:xfrm>
                <a:off x="5885822" y="2103120"/>
                <a:ext cx="420354" cy="3858768"/>
              </a:xfrm>
              <a:custGeom>
                <a:avLst/>
                <a:gdLst>
                  <a:gd name="connsiteX0" fmla="*/ 0 w 420354"/>
                  <a:gd name="connsiteY0" fmla="*/ 0 h 3858768"/>
                  <a:gd name="connsiteX1" fmla="*/ 420354 w 420354"/>
                  <a:gd name="connsiteY1" fmla="*/ 0 h 3858768"/>
                  <a:gd name="connsiteX2" fmla="*/ 420354 w 420354"/>
                  <a:gd name="connsiteY2" fmla="*/ 3858768 h 3858768"/>
                  <a:gd name="connsiteX3" fmla="*/ 0 w 420354"/>
                  <a:gd name="connsiteY3" fmla="*/ 3858768 h 3858768"/>
                  <a:gd name="connsiteX4" fmla="*/ 0 w 420354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4" h="3858768">
                    <a:moveTo>
                      <a:pt x="0" y="0"/>
                    </a:moveTo>
                    <a:lnTo>
                      <a:pt x="420354" y="0"/>
                    </a:lnTo>
                    <a:lnTo>
                      <a:pt x="420354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1AA8552-727E-4622-A663-CB8F4C4040C1}"/>
                  </a:ext>
                </a:extLst>
              </p:cNvPr>
              <p:cNvSpPr/>
              <p:nvPr userDrawn="1"/>
            </p:nvSpPr>
            <p:spPr bwMode="invGray">
              <a:xfrm>
                <a:off x="6758216" y="2103120"/>
                <a:ext cx="420352" cy="3858768"/>
              </a:xfrm>
              <a:custGeom>
                <a:avLst/>
                <a:gdLst>
                  <a:gd name="connsiteX0" fmla="*/ 0 w 420352"/>
                  <a:gd name="connsiteY0" fmla="*/ 0 h 3858768"/>
                  <a:gd name="connsiteX1" fmla="*/ 420352 w 420352"/>
                  <a:gd name="connsiteY1" fmla="*/ 0 h 3858768"/>
                  <a:gd name="connsiteX2" fmla="*/ 420352 w 420352"/>
                  <a:gd name="connsiteY2" fmla="*/ 3858768 h 3858768"/>
                  <a:gd name="connsiteX3" fmla="*/ 0 w 420352"/>
                  <a:gd name="connsiteY3" fmla="*/ 3858768 h 3858768"/>
                  <a:gd name="connsiteX4" fmla="*/ 0 w 420352"/>
                  <a:gd name="connsiteY4" fmla="*/ 0 h 385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352" h="3858768">
                    <a:moveTo>
                      <a:pt x="0" y="0"/>
                    </a:moveTo>
                    <a:lnTo>
                      <a:pt x="420352" y="0"/>
                    </a:lnTo>
                    <a:lnTo>
                      <a:pt x="420352" y="3858768"/>
                    </a:lnTo>
                    <a:lnTo>
                      <a:pt x="0" y="3858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l">
                  <a:spcAft>
                    <a:spcPts val="900"/>
                  </a:spcAft>
                  <a:buFont typeface="Arial" panose="020B0604020202020204" pitchFamily="34" charset="0"/>
                  <a:buChar char="​"/>
                </a:pPr>
                <a:endParaRPr lang="en-US" sz="1400" b="1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343B036-4DE3-4FF9-A306-74D09622C7AD}"/>
                </a:ext>
              </a:extLst>
            </p:cNvPr>
            <p:cNvGrpSpPr/>
            <p:nvPr userDrawn="1"/>
          </p:nvGrpSpPr>
          <p:grpSpPr bwMode="invGray">
            <a:xfrm>
              <a:off x="1078992" y="2103120"/>
              <a:ext cx="10033985" cy="3858768"/>
              <a:chOff x="1078992" y="2103120"/>
              <a:chExt cx="10033985" cy="3858768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B236D12-64F8-45C8-966D-400593EC18C1}"/>
                  </a:ext>
                </a:extLst>
              </p:cNvPr>
              <p:cNvGrpSpPr/>
              <p:nvPr userDrawn="1"/>
            </p:nvGrpSpPr>
            <p:grpSpPr bwMode="invGray">
              <a:xfrm>
                <a:off x="1078992" y="2103120"/>
                <a:ext cx="3061715" cy="3858768"/>
                <a:chOff x="1078992" y="2103120"/>
                <a:chExt cx="3061715" cy="3858768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58B7B7E1-E84F-4B56-BF19-156658DBADCE}"/>
                    </a:ext>
                  </a:extLst>
                </p:cNvPr>
                <p:cNvSpPr/>
                <p:nvPr/>
              </p:nvSpPr>
              <p:spPr bwMode="invGray">
                <a:xfrm>
                  <a:off x="1078992" y="2103120"/>
                  <a:ext cx="444162" cy="3858768"/>
                </a:xfrm>
                <a:custGeom>
                  <a:avLst/>
                  <a:gdLst>
                    <a:gd name="connsiteX0" fmla="*/ 0 w 572773"/>
                    <a:gd name="connsiteY0" fmla="*/ 0 h 4471416"/>
                    <a:gd name="connsiteX1" fmla="*/ 572773 w 572773"/>
                    <a:gd name="connsiteY1" fmla="*/ 0 h 4471416"/>
                    <a:gd name="connsiteX2" fmla="*/ 572773 w 572773"/>
                    <a:gd name="connsiteY2" fmla="*/ 4471416 h 4471416"/>
                    <a:gd name="connsiteX3" fmla="*/ 0 w 572773"/>
                    <a:gd name="connsiteY3" fmla="*/ 4471416 h 4471416"/>
                    <a:gd name="connsiteX4" fmla="*/ 0 w 57277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2773" h="4471416">
                      <a:moveTo>
                        <a:pt x="0" y="0"/>
                      </a:moveTo>
                      <a:lnTo>
                        <a:pt x="572773" y="0"/>
                      </a:lnTo>
                      <a:lnTo>
                        <a:pt x="57277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F617CE6B-FA83-4C4F-B791-93254884E366}"/>
                    </a:ext>
                  </a:extLst>
                </p:cNvPr>
                <p:cNvSpPr/>
                <p:nvPr/>
              </p:nvSpPr>
              <p:spPr bwMode="invGray">
                <a:xfrm>
                  <a:off x="1943631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E4CC395-EC83-45B8-A0EA-14C28A27D98E}"/>
                    </a:ext>
                  </a:extLst>
                </p:cNvPr>
                <p:cNvSpPr/>
                <p:nvPr/>
              </p:nvSpPr>
              <p:spPr bwMode="invGray">
                <a:xfrm>
                  <a:off x="2816149" y="2103120"/>
                  <a:ext cx="452040" cy="3858768"/>
                </a:xfrm>
                <a:custGeom>
                  <a:avLst/>
                  <a:gdLst>
                    <a:gd name="connsiteX0" fmla="*/ 0 w 582932"/>
                    <a:gd name="connsiteY0" fmla="*/ 0 h 4471416"/>
                    <a:gd name="connsiteX1" fmla="*/ 582932 w 582932"/>
                    <a:gd name="connsiteY1" fmla="*/ 0 h 4471416"/>
                    <a:gd name="connsiteX2" fmla="*/ 582932 w 582932"/>
                    <a:gd name="connsiteY2" fmla="*/ 4471416 h 4471416"/>
                    <a:gd name="connsiteX3" fmla="*/ 0 w 582932"/>
                    <a:gd name="connsiteY3" fmla="*/ 4471416 h 4471416"/>
                    <a:gd name="connsiteX4" fmla="*/ 0 w 582932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2" h="4471416">
                      <a:moveTo>
                        <a:pt x="0" y="0"/>
                      </a:moveTo>
                      <a:lnTo>
                        <a:pt x="582932" y="0"/>
                      </a:lnTo>
                      <a:lnTo>
                        <a:pt x="582932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897E2D96-9BCF-4423-9832-CC2634BF0E25}"/>
                    </a:ext>
                  </a:extLst>
                </p:cNvPr>
                <p:cNvSpPr/>
                <p:nvPr/>
              </p:nvSpPr>
              <p:spPr bwMode="invGray">
                <a:xfrm>
                  <a:off x="3688666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9B430DA-4580-4650-9647-6C1E67DE097F}"/>
                  </a:ext>
                </a:extLst>
              </p:cNvPr>
              <p:cNvGrpSpPr/>
              <p:nvPr userDrawn="1"/>
            </p:nvGrpSpPr>
            <p:grpSpPr bwMode="invGray">
              <a:xfrm>
                <a:off x="4561184" y="2103120"/>
                <a:ext cx="3069594" cy="3858768"/>
                <a:chOff x="4561184" y="2103120"/>
                <a:chExt cx="3069594" cy="385876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B5AF79AE-E281-4D4D-A917-843BDE31AE44}"/>
                    </a:ext>
                  </a:extLst>
                </p:cNvPr>
                <p:cNvSpPr/>
                <p:nvPr userDrawn="1"/>
              </p:nvSpPr>
              <p:spPr bwMode="invGray">
                <a:xfrm>
                  <a:off x="4561184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071E16E0-F9D4-4F79-8904-8BEC6F0E2514}"/>
                    </a:ext>
                  </a:extLst>
                </p:cNvPr>
                <p:cNvSpPr/>
                <p:nvPr userDrawn="1"/>
              </p:nvSpPr>
              <p:spPr bwMode="invGray">
                <a:xfrm>
                  <a:off x="5433702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BFA72A0E-F8C8-4816-9785-171B37C797C9}"/>
                    </a:ext>
                  </a:extLst>
                </p:cNvPr>
                <p:cNvSpPr/>
                <p:nvPr userDrawn="1"/>
              </p:nvSpPr>
              <p:spPr bwMode="invGray">
                <a:xfrm>
                  <a:off x="6306220" y="2103120"/>
                  <a:ext cx="452040" cy="3858768"/>
                </a:xfrm>
                <a:custGeom>
                  <a:avLst/>
                  <a:gdLst>
                    <a:gd name="connsiteX0" fmla="*/ 0 w 582932"/>
                    <a:gd name="connsiteY0" fmla="*/ 0 h 4471416"/>
                    <a:gd name="connsiteX1" fmla="*/ 582932 w 582932"/>
                    <a:gd name="connsiteY1" fmla="*/ 0 h 4471416"/>
                    <a:gd name="connsiteX2" fmla="*/ 582932 w 582932"/>
                    <a:gd name="connsiteY2" fmla="*/ 4471416 h 4471416"/>
                    <a:gd name="connsiteX3" fmla="*/ 0 w 582932"/>
                    <a:gd name="connsiteY3" fmla="*/ 4471416 h 4471416"/>
                    <a:gd name="connsiteX4" fmla="*/ 0 w 582932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2" h="4471416">
                      <a:moveTo>
                        <a:pt x="0" y="0"/>
                      </a:moveTo>
                      <a:lnTo>
                        <a:pt x="582932" y="0"/>
                      </a:lnTo>
                      <a:lnTo>
                        <a:pt x="582932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9CCAA609-8779-445D-BC9A-457835C6E41A}"/>
                    </a:ext>
                  </a:extLst>
                </p:cNvPr>
                <p:cNvSpPr/>
                <p:nvPr userDrawn="1"/>
              </p:nvSpPr>
              <p:spPr bwMode="invGray">
                <a:xfrm>
                  <a:off x="7178737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 err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BC08B73F-E194-4105-B6E6-56543C0BC308}"/>
                  </a:ext>
                </a:extLst>
              </p:cNvPr>
              <p:cNvGrpSpPr/>
              <p:nvPr userDrawn="1"/>
            </p:nvGrpSpPr>
            <p:grpSpPr bwMode="invGray">
              <a:xfrm>
                <a:off x="8051255" y="2103120"/>
                <a:ext cx="3061722" cy="3858768"/>
                <a:chOff x="8051255" y="2103120"/>
                <a:chExt cx="3061722" cy="3858768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35EBD24-D4E7-4BFE-A16F-242A4C73FD80}"/>
                    </a:ext>
                  </a:extLst>
                </p:cNvPr>
                <p:cNvSpPr/>
                <p:nvPr userDrawn="1"/>
              </p:nvSpPr>
              <p:spPr bwMode="invGray">
                <a:xfrm>
                  <a:off x="8051255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49DEBF3F-3135-4C12-B488-37A824863ECD}"/>
                    </a:ext>
                  </a:extLst>
                </p:cNvPr>
                <p:cNvSpPr/>
                <p:nvPr userDrawn="1"/>
              </p:nvSpPr>
              <p:spPr bwMode="invGray">
                <a:xfrm>
                  <a:off x="8923773" y="2103120"/>
                  <a:ext cx="452040" cy="3858768"/>
                </a:xfrm>
                <a:custGeom>
                  <a:avLst/>
                  <a:gdLst>
                    <a:gd name="connsiteX0" fmla="*/ 0 w 582932"/>
                    <a:gd name="connsiteY0" fmla="*/ 0 h 4471416"/>
                    <a:gd name="connsiteX1" fmla="*/ 582932 w 582932"/>
                    <a:gd name="connsiteY1" fmla="*/ 0 h 4471416"/>
                    <a:gd name="connsiteX2" fmla="*/ 582932 w 582932"/>
                    <a:gd name="connsiteY2" fmla="*/ 4471416 h 4471416"/>
                    <a:gd name="connsiteX3" fmla="*/ 0 w 582932"/>
                    <a:gd name="connsiteY3" fmla="*/ 4471416 h 4471416"/>
                    <a:gd name="connsiteX4" fmla="*/ 0 w 582932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2" h="4471416">
                      <a:moveTo>
                        <a:pt x="0" y="0"/>
                      </a:moveTo>
                      <a:lnTo>
                        <a:pt x="582932" y="0"/>
                      </a:lnTo>
                      <a:lnTo>
                        <a:pt x="582932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F70974E-AB34-47D3-B17A-C815D70D16BA}"/>
                    </a:ext>
                  </a:extLst>
                </p:cNvPr>
                <p:cNvSpPr/>
                <p:nvPr userDrawn="1"/>
              </p:nvSpPr>
              <p:spPr bwMode="invGray">
                <a:xfrm>
                  <a:off x="9796290" y="2103120"/>
                  <a:ext cx="452041" cy="3858768"/>
                </a:xfrm>
                <a:custGeom>
                  <a:avLst/>
                  <a:gdLst>
                    <a:gd name="connsiteX0" fmla="*/ 0 w 582933"/>
                    <a:gd name="connsiteY0" fmla="*/ 0 h 4471416"/>
                    <a:gd name="connsiteX1" fmla="*/ 582933 w 582933"/>
                    <a:gd name="connsiteY1" fmla="*/ 0 h 4471416"/>
                    <a:gd name="connsiteX2" fmla="*/ 582933 w 582933"/>
                    <a:gd name="connsiteY2" fmla="*/ 4471416 h 4471416"/>
                    <a:gd name="connsiteX3" fmla="*/ 0 w 582933"/>
                    <a:gd name="connsiteY3" fmla="*/ 4471416 h 4471416"/>
                    <a:gd name="connsiteX4" fmla="*/ 0 w 582933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33" h="4471416">
                      <a:moveTo>
                        <a:pt x="0" y="0"/>
                      </a:moveTo>
                      <a:lnTo>
                        <a:pt x="582933" y="0"/>
                      </a:lnTo>
                      <a:lnTo>
                        <a:pt x="582933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EBA4414F-D81C-4DEA-B2F4-092A24E5A335}"/>
                    </a:ext>
                  </a:extLst>
                </p:cNvPr>
                <p:cNvSpPr/>
                <p:nvPr userDrawn="1"/>
              </p:nvSpPr>
              <p:spPr bwMode="invGray">
                <a:xfrm>
                  <a:off x="10668812" y="2103120"/>
                  <a:ext cx="444165" cy="3858768"/>
                </a:xfrm>
                <a:custGeom>
                  <a:avLst/>
                  <a:gdLst>
                    <a:gd name="connsiteX0" fmla="*/ 0 w 572778"/>
                    <a:gd name="connsiteY0" fmla="*/ 0 h 4471416"/>
                    <a:gd name="connsiteX1" fmla="*/ 572778 w 572778"/>
                    <a:gd name="connsiteY1" fmla="*/ 0 h 4471416"/>
                    <a:gd name="connsiteX2" fmla="*/ 572778 w 572778"/>
                    <a:gd name="connsiteY2" fmla="*/ 4471416 h 4471416"/>
                    <a:gd name="connsiteX3" fmla="*/ 0 w 572778"/>
                    <a:gd name="connsiteY3" fmla="*/ 4471416 h 4471416"/>
                    <a:gd name="connsiteX4" fmla="*/ 0 w 572778"/>
                    <a:gd name="connsiteY4" fmla="*/ 0 h 4471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2778" h="4471416">
                      <a:moveTo>
                        <a:pt x="0" y="0"/>
                      </a:moveTo>
                      <a:lnTo>
                        <a:pt x="572778" y="0"/>
                      </a:lnTo>
                      <a:lnTo>
                        <a:pt x="572778" y="4471416"/>
                      </a:lnTo>
                      <a:lnTo>
                        <a:pt x="0" y="44714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l">
                    <a:spcAft>
                      <a:spcPts val="900"/>
                    </a:spcAft>
                    <a:buFont typeface="Arial" panose="020B0604020202020204" pitchFamily="34" charset="0"/>
                    <a:buChar char="​"/>
                  </a:pPr>
                  <a:endParaRPr lang="en-US" sz="1400" b="1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A9175D1-679B-4607-A601-4998F663AE14}"/>
                </a:ext>
              </a:extLst>
            </p:cNvPr>
            <p:cNvGrpSpPr/>
            <p:nvPr/>
          </p:nvGrpSpPr>
          <p:grpSpPr bwMode="invGray">
            <a:xfrm>
              <a:off x="0" y="0"/>
              <a:ext cx="12192000" cy="6858000"/>
              <a:chOff x="0" y="0"/>
              <a:chExt cx="12192000" cy="685800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356C956-F34E-4C30-85A8-87C038E528B2}"/>
                  </a:ext>
                </a:extLst>
              </p:cNvPr>
              <p:cNvCxnSpPr/>
              <p:nvPr userDrawn="1"/>
            </p:nvCxnSpPr>
            <p:spPr bwMode="invGray">
              <a:xfrm>
                <a:off x="1078992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5DB37D5-D5A0-4F02-9746-4B0F0C82C229}"/>
                  </a:ext>
                </a:extLst>
              </p:cNvPr>
              <p:cNvCxnSpPr/>
              <p:nvPr userDrawn="1"/>
            </p:nvCxnSpPr>
            <p:spPr bwMode="invGray">
              <a:xfrm>
                <a:off x="11112977" y="0"/>
                <a:ext cx="0" cy="685800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A25E94C-9E24-4D0B-8305-20630F177F2D}"/>
                  </a:ext>
                </a:extLst>
              </p:cNvPr>
              <p:cNvCxnSpPr/>
              <p:nvPr userDrawn="1"/>
            </p:nvCxnSpPr>
            <p:spPr bwMode="invGray">
              <a:xfrm>
                <a:off x="0" y="548640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4D92F85-1323-48D9-A4CF-9CB432EE06F4}"/>
                  </a:ext>
                </a:extLst>
              </p:cNvPr>
              <p:cNvCxnSpPr/>
              <p:nvPr userDrawn="1"/>
            </p:nvCxnSpPr>
            <p:spPr bwMode="invGray">
              <a:xfrm>
                <a:off x="0" y="5961888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F7E2C83-6DAA-4A42-BDA5-3A475554A2DC}"/>
                  </a:ext>
                </a:extLst>
              </p:cNvPr>
              <p:cNvCxnSpPr/>
              <p:nvPr userDrawn="1"/>
            </p:nvCxnSpPr>
            <p:spPr bwMode="invGray">
              <a:xfrm>
                <a:off x="0" y="6400800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906FD7A-CE00-43CC-9F79-72960F09C5A3}"/>
                  </a:ext>
                </a:extLst>
              </p:cNvPr>
              <p:cNvCxnSpPr/>
              <p:nvPr userDrawn="1"/>
            </p:nvCxnSpPr>
            <p:spPr bwMode="invGray">
              <a:xfrm flipH="1">
                <a:off x="0" y="2103120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1FAA972-D93C-41FD-BAC7-7F8F72C6BC10}"/>
                  </a:ext>
                </a:extLst>
              </p:cNvPr>
              <p:cNvCxnSpPr/>
              <p:nvPr userDrawn="1"/>
            </p:nvCxnSpPr>
            <p:spPr bwMode="invGray">
              <a:xfrm flipH="1">
                <a:off x="0" y="877824"/>
                <a:ext cx="12192000" cy="0"/>
              </a:xfrm>
              <a:prstGeom prst="line">
                <a:avLst/>
              </a:prstGeom>
              <a:ln w="12700">
                <a:solidFill>
                  <a:schemeClr val="bg1">
                    <a:alpha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6276ACB6-CB71-423E-89A3-D94FF570F12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75063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_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B0F028A-752D-4633-BFED-BFFCFD5584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8912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29AFABC-AFED-4614-9F5F-0296EAA98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877824"/>
            <a:ext cx="8924544" cy="6949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D0802CE6-29DA-4F39-8537-D501E03451F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78992" y="2103120"/>
            <a:ext cx="2615184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5D53AC1-E6DE-4A92-AF17-77FBFB4CA23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2856" y="2103120"/>
            <a:ext cx="6547104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B0D522F0-9E43-45AD-BEE9-4CA339BCB9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78992" y="6172200"/>
            <a:ext cx="8924544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7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_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02EB6B1-A011-4F73-A23B-C23F6AF78D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8912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29AFABC-AFED-4614-9F5F-0296EAA98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877824"/>
            <a:ext cx="8924544" cy="6949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D0802CE6-29DA-4F39-8537-D501E03451F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78992" y="2103120"/>
            <a:ext cx="6556248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5D53AC1-E6DE-4A92-AF17-77FBFB4CA23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503920" y="2103120"/>
            <a:ext cx="2606040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B0D522F0-9E43-45AD-BEE9-4CA339BCB9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78992" y="6172200"/>
            <a:ext cx="8924544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63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_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7E267EF-4516-40D7-8E7D-FA4DB2D312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8912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882AA0-9009-4A6B-BDCE-0EEDC40BC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A8506C9-94CB-40A6-AD13-8DA6FD01BAC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78992" y="2103120"/>
            <a:ext cx="3063240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2A100DF3-284B-419A-B1E6-D0F483DDDF6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2856" y="2103120"/>
            <a:ext cx="3063240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DC0B54FB-064F-411D-BC49-C2B3654C264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055864" y="2103120"/>
            <a:ext cx="3054096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ED94E8B3-CE14-4832-B92A-759F48B924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78992" y="6172200"/>
            <a:ext cx="8924544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13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_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DF21A702-7E30-4092-9424-128B24DE25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8912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29AFABC-AFED-4614-9F5F-0296EAA98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877824"/>
            <a:ext cx="8924544" cy="6949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D0802CE6-29DA-4F39-8537-D501E03451F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78992" y="2103120"/>
            <a:ext cx="2185416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5D53AC1-E6DE-4A92-AF17-77FBFB4CA23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685032" y="2103120"/>
            <a:ext cx="2185416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793E4856-67E0-4AD1-82FC-8C7265D2DB4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09360" y="2103120"/>
            <a:ext cx="2185416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D2C8FA6-568C-4CE8-B93F-2D17F5E5D9C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924544" y="2103120"/>
            <a:ext cx="2185416" cy="38587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B0D522F0-9E43-45AD-BEE9-4CA339BCB9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78992" y="6172200"/>
            <a:ext cx="8924544" cy="2493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9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1CF8D7A-20FC-4228-24C8-5946C9326D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8992" y="438912"/>
            <a:ext cx="4809744" cy="228600"/>
          </a:xfrm>
        </p:spPr>
        <p:txBody>
          <a:bodyPr wrap="none"/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93F6BB-5693-959B-3F91-7EE9A8581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-961838"/>
            <a:ext cx="8924544" cy="6949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to meet accessibility standards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CA87-D1E2-4981-A4A2-CD75FAB1E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1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_ Only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1CDB7048-C9B1-4314-A49D-5E7B171BA9D5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1078992" y="442446"/>
            <a:ext cx="4809744" cy="222625"/>
          </a:xfrm>
        </p:spPr>
        <p:txBody>
          <a:bodyPr wrap="none" anchor="b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D8535C-2820-4435-AF05-C3B9EE3A69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248F4-8A2B-4C3D-8D6F-ADDABAF2C4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8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1D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861DAB-9135-4A48-8D6D-92443661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581432" y="6172200"/>
            <a:ext cx="531545" cy="24932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fld id="{53D51DA2-7B77-4257-A587-3CFBA9565522}" type="slidenum">
              <a:rPr lang="en-US" sz="1000" smtClean="0">
                <a:solidFill>
                  <a:schemeClr val="bg2">
                    <a:lumMod val="75000"/>
                  </a:scheme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2FCE16-7C06-4F1C-B022-4D0D1A4B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77824"/>
            <a:ext cx="8924544" cy="694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5D7FB-693A-45DC-8B41-73D676C37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8992" y="2103120"/>
            <a:ext cx="8924544" cy="3858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52091-C22B-4666-9A9A-70C796733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8992" y="6172200"/>
            <a:ext cx="8924544" cy="249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63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0" r:id="rId2"/>
    <p:sldLayoutId id="2147483664" r:id="rId3"/>
    <p:sldLayoutId id="2147483700" r:id="rId4"/>
    <p:sldLayoutId id="2147483701" r:id="rId5"/>
    <p:sldLayoutId id="2147483665" r:id="rId6"/>
    <p:sldLayoutId id="2147483666" r:id="rId7"/>
    <p:sldLayoutId id="2147483702" r:id="rId8"/>
    <p:sldLayoutId id="2147483677" r:id="rId9"/>
    <p:sldLayoutId id="2147483704" r:id="rId10"/>
    <p:sldLayoutId id="2147483678" r:id="rId11"/>
    <p:sldLayoutId id="2147483706" r:id="rId12"/>
    <p:sldLayoutId id="2147483707" r:id="rId13"/>
    <p:sldLayoutId id="2147483703" r:id="rId14"/>
    <p:sldLayoutId id="2147483709" r:id="rId15"/>
    <p:sldLayoutId id="2147483705" r:id="rId16"/>
    <p:sldLayoutId id="2147483695" r:id="rId17"/>
    <p:sldLayoutId id="2147483651" r:id="rId18"/>
    <p:sldLayoutId id="2147483682" r:id="rId19"/>
    <p:sldLayoutId id="2147483668" r:id="rId20"/>
    <p:sldLayoutId id="2147483693" r:id="rId21"/>
    <p:sldLayoutId id="2147483710" r:id="rId22"/>
    <p:sldLayoutId id="2147483694" r:id="rId23"/>
    <p:sldLayoutId id="2147483672" r:id="rId24"/>
    <p:sldLayoutId id="2147483675" r:id="rId25"/>
    <p:sldLayoutId id="2147483681" r:id="rId26"/>
    <p:sldLayoutId id="2147483661" r:id="rId27"/>
    <p:sldLayoutId id="2147483696" r:id="rId28"/>
    <p:sldLayoutId id="2147483649" r:id="rId29"/>
    <p:sldLayoutId id="2147483689" r:id="rId30"/>
    <p:sldLayoutId id="2147483659" r:id="rId3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12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117475" indent="-117475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200" kern="1200">
          <a:solidFill>
            <a:schemeClr val="bg2"/>
          </a:solidFill>
          <a:latin typeface="+mn-lt"/>
          <a:ea typeface="+mn-ea"/>
          <a:cs typeface="+mn-cs"/>
        </a:defRPr>
      </a:lvl2pPr>
      <a:lvl3pPr marL="284163" indent="-11112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Microsoft Sans Serif" panose="020B0604020202020204" pitchFamily="34" charset="0"/>
        <a:buChar char="◦"/>
        <a:defRPr sz="12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sz="1600" b="1" kern="1200">
          <a:solidFill>
            <a:schemeClr val="accent3"/>
          </a:solidFill>
          <a:latin typeface="+mn-lt"/>
          <a:ea typeface="+mn-ea"/>
          <a:cs typeface="+mn-cs"/>
        </a:defRPr>
      </a:lvl4pPr>
      <a:lvl5pPr marL="114300" indent="-114300" algn="l" defTabSz="9144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2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500" kern="1200">
          <a:solidFill>
            <a:schemeClr val="bg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20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000" kern="1200">
          <a:solidFill>
            <a:schemeClr val="accent4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72" userDrawn="1">
          <p15:clr>
            <a:srgbClr val="5ACBF0"/>
          </p15:clr>
        </p15:guide>
        <p15:guide id="3" orient="horz" pos="3744" userDrawn="1">
          <p15:clr>
            <a:srgbClr val="5ACBF0"/>
          </p15:clr>
        </p15:guide>
        <p15:guide id="4" orient="horz" pos="4032" userDrawn="1">
          <p15:clr>
            <a:srgbClr val="5ACBF0"/>
          </p15:clr>
        </p15:guide>
        <p15:guide id="5" orient="horz" pos="552" userDrawn="1">
          <p15:clr>
            <a:srgbClr val="5ACBF0"/>
          </p15:clr>
        </p15:guide>
        <p15:guide id="6" orient="horz" pos="288" userDrawn="1">
          <p15:clr>
            <a:srgbClr val="5ACBF0"/>
          </p15:clr>
        </p15:guide>
        <p15:guide id="30" orient="horz" pos="1320" userDrawn="1">
          <p15:clr>
            <a:srgbClr val="5ACBF0"/>
          </p15:clr>
        </p15:guide>
        <p15:guide id="31" pos="7008" userDrawn="1">
          <p15:clr>
            <a:srgbClr val="5ACBF0"/>
          </p15:clr>
        </p15:guide>
        <p15:guide id="32" pos="2616" userDrawn="1">
          <p15:clr>
            <a:srgbClr val="5ACBF0"/>
          </p15:clr>
        </p15:guide>
        <p15:guide id="33" pos="2880" userDrawn="1">
          <p15:clr>
            <a:srgbClr val="5ACBF0"/>
          </p15:clr>
        </p15:guide>
        <p15:guide id="34" pos="4800" userDrawn="1">
          <p15:clr>
            <a:srgbClr val="5ACBF0"/>
          </p15:clr>
        </p15:guide>
        <p15:guide id="35" pos="5064" userDrawn="1">
          <p15:clr>
            <a:srgbClr val="5ACBF0"/>
          </p15:clr>
        </p15:guide>
        <p15:guide id="36" pos="3840" userDrawn="1">
          <p15:clr>
            <a:srgbClr val="FBAE40"/>
          </p15:clr>
        </p15:guide>
        <p15:guide id="37" orient="horz" pos="2496" userDrawn="1">
          <p15:clr>
            <a:srgbClr val="5ACBF0"/>
          </p15:clr>
        </p15:guide>
        <p15:guide id="38" orient="horz" pos="2160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designsprintkit.withgoogle.com/methodology/over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design/thinking/page/courses/Practitioner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1.png"/><Relationship Id="rId3" Type="http://schemas.openxmlformats.org/officeDocument/2006/relationships/diagramLayout" Target="../diagrams/layout2.xml"/><Relationship Id="rId21" Type="http://schemas.openxmlformats.org/officeDocument/2006/relationships/diagramQuickStyle" Target="../diagrams/quickStyle4.xml"/><Relationship Id="rId34" Type="http://schemas.openxmlformats.org/officeDocument/2006/relationships/image" Target="../media/image29.png"/><Relationship Id="rId7" Type="http://schemas.openxmlformats.org/officeDocument/2006/relationships/diagramData" Target="../diagrams/data3.xm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2" Type="http://schemas.openxmlformats.org/officeDocument/2006/relationships/diagramData" Target="../diagrams/data2.xml"/><Relationship Id="rId16" Type="http://schemas.openxmlformats.org/officeDocument/2006/relationships/image" Target="../media/image16.png"/><Relationship Id="rId20" Type="http://schemas.openxmlformats.org/officeDocument/2006/relationships/diagramLayout" Target="../diagrams/layout4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23" Type="http://schemas.microsoft.com/office/2007/relationships/diagramDrawing" Target="../diagrams/drawing4.xml"/><Relationship Id="rId28" Type="http://schemas.openxmlformats.org/officeDocument/2006/relationships/image" Target="../media/image23.png"/><Relationship Id="rId10" Type="http://schemas.openxmlformats.org/officeDocument/2006/relationships/diagramColors" Target="../diagrams/colors3.xml"/><Relationship Id="rId19" Type="http://schemas.openxmlformats.org/officeDocument/2006/relationships/diagramData" Target="../diagrams/data4.xml"/><Relationship Id="rId31" Type="http://schemas.openxmlformats.org/officeDocument/2006/relationships/image" Target="../media/image26.png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14.png"/><Relationship Id="rId22" Type="http://schemas.openxmlformats.org/officeDocument/2006/relationships/diagramColors" Target="../diagrams/colors4.xml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8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32E62A-4BA9-4A8F-949F-75FD69EA4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865" y="2438400"/>
            <a:ext cx="7714026" cy="1143005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Nunito-Bold"/>
              </a:rPr>
              <a:t>Tranz1</a:t>
            </a:r>
            <a:br>
              <a:rPr lang="en-US" sz="1800" dirty="0">
                <a:solidFill>
                  <a:schemeClr val="bg1"/>
                </a:solidFill>
                <a:latin typeface="Nunito-Bold"/>
              </a:rPr>
            </a:br>
            <a:r>
              <a:rPr lang="en-US" dirty="0">
                <a:solidFill>
                  <a:srgbClr val="00B0F0"/>
                </a:solidFill>
              </a:rPr>
              <a:t>Intro to 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244202482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9DD2C-DE4F-4B3E-B395-15CF5B196C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95639-DDE6-4008-8331-BA1CA61F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676" y="372499"/>
            <a:ext cx="8924544" cy="694944"/>
          </a:xfrm>
        </p:spPr>
        <p:txBody>
          <a:bodyPr/>
          <a:lstStyle/>
          <a:p>
            <a:r>
              <a:rPr lang="en-US" dirty="0"/>
              <a:t>Converge to do right things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D4AAB0-28A7-7347-DAC4-4A69C750A545}"/>
              </a:ext>
            </a:extLst>
          </p:cNvPr>
          <p:cNvGraphicFramePr/>
          <p:nvPr/>
        </p:nvGraphicFramePr>
        <p:xfrm>
          <a:off x="2435801" y="962525"/>
          <a:ext cx="6890951" cy="2213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AA0267FC-7F44-D4BD-A3B7-570FCE454B89}"/>
              </a:ext>
            </a:extLst>
          </p:cNvPr>
          <p:cNvGraphicFramePr>
            <a:graphicFrameLocks noGrp="1"/>
          </p:cNvGraphicFramePr>
          <p:nvPr/>
        </p:nvGraphicFramePr>
        <p:xfrm>
          <a:off x="3188368" y="3399995"/>
          <a:ext cx="4872790" cy="3321435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2436395">
                  <a:extLst>
                    <a:ext uri="{9D8B030D-6E8A-4147-A177-3AD203B41FA5}">
                      <a16:colId xmlns:a16="http://schemas.microsoft.com/office/drawing/2014/main" val="4019936170"/>
                    </a:ext>
                  </a:extLst>
                </a:gridCol>
                <a:gridCol w="2436395">
                  <a:extLst>
                    <a:ext uri="{9D8B030D-6E8A-4147-A177-3AD203B41FA5}">
                      <a16:colId xmlns:a16="http://schemas.microsoft.com/office/drawing/2014/main" val="1428356829"/>
                    </a:ext>
                  </a:extLst>
                </a:gridCol>
              </a:tblGrid>
              <a:tr h="2842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Left brain synthesis </a:t>
                      </a:r>
                    </a:p>
                  </a:txBody>
                  <a:tcP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rgbClr val="0070C0"/>
                          </a:solidFill>
                        </a:rPr>
                        <a:t>Right Brain Reasoning </a:t>
                      </a:r>
                    </a:p>
                  </a:txBody>
                  <a:tcP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336820"/>
                  </a:ext>
                </a:extLst>
              </a:tr>
              <a:tr h="6397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Portfolio </a:t>
                      </a:r>
                    </a:p>
                  </a:txBody>
                  <a:tcP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rgbClr val="0070C0"/>
                          </a:solidFill>
                        </a:rPr>
                        <a:t>Experience &amp; Events </a:t>
                      </a:r>
                    </a:p>
                  </a:txBody>
                  <a:tcP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383437"/>
                  </a:ext>
                </a:extLst>
              </a:tr>
              <a:tr h="6397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Transactional </a:t>
                      </a:r>
                    </a:p>
                  </a:txBody>
                  <a:tcP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rgbClr val="0070C0"/>
                          </a:solidFill>
                        </a:rPr>
                        <a:t>Relationship </a:t>
                      </a:r>
                    </a:p>
                  </a:txBody>
                  <a:tcP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335269"/>
                  </a:ext>
                </a:extLst>
              </a:tr>
              <a:tr h="6397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Interactions </a:t>
                      </a:r>
                    </a:p>
                  </a:txBody>
                  <a:tcP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rgbClr val="0070C0"/>
                          </a:solidFill>
                        </a:rPr>
                        <a:t>Attitude</a:t>
                      </a:r>
                    </a:p>
                  </a:txBody>
                  <a:tcP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573687"/>
                  </a:ext>
                </a:extLst>
              </a:tr>
              <a:tr h="6397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External Data</a:t>
                      </a:r>
                    </a:p>
                  </a:txBody>
                  <a:tcP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rgbClr val="0070C0"/>
                          </a:solidFill>
                        </a:rPr>
                        <a:t>Actions</a:t>
                      </a:r>
                    </a:p>
                  </a:txBody>
                  <a:tcP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52873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648AE59-AAA7-BA83-1A2F-BDFBAC90F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158" y="2899611"/>
            <a:ext cx="4130842" cy="39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236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51350-237B-4E39-B9C4-DEAC1EBF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45" y="245745"/>
            <a:ext cx="8674876" cy="778625"/>
          </a:xfrm>
        </p:spPr>
        <p:txBody>
          <a:bodyPr/>
          <a:lstStyle/>
          <a:p>
            <a:r>
              <a:rPr lang="en-US" sz="3200" dirty="0"/>
              <a:t>How do we deliver human centered Products &amp; services?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10D19F-C4E3-82EB-68CE-6669FD959D3A}"/>
              </a:ext>
            </a:extLst>
          </p:cNvPr>
          <p:cNvGrpSpPr/>
          <p:nvPr/>
        </p:nvGrpSpPr>
        <p:grpSpPr>
          <a:xfrm>
            <a:off x="2646142" y="1191912"/>
            <a:ext cx="6042456" cy="3886072"/>
            <a:chOff x="3611880" y="1208849"/>
            <a:chExt cx="4979058" cy="3335815"/>
          </a:xfrm>
          <a:solidFill>
            <a:schemeClr val="tx1"/>
          </a:solid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473B931-17EB-0CFD-BE18-614348ABF4CB}"/>
                </a:ext>
              </a:extLst>
            </p:cNvPr>
            <p:cNvSpPr/>
            <p:nvPr/>
          </p:nvSpPr>
          <p:spPr bwMode="auto">
            <a:xfrm>
              <a:off x="5911431" y="1208849"/>
              <a:ext cx="1532030" cy="1334326"/>
            </a:xfrm>
            <a:prstGeom prst="hexagon">
              <a:avLst>
                <a:gd name="adj" fmla="val 28851"/>
                <a:gd name="vf" fmla="val 115470"/>
              </a:avLst>
            </a:prstGeom>
            <a:grpFill/>
            <a:ln w="12700" cap="flat" cmpd="sng" algn="ctr">
              <a:solidFill>
                <a:srgbClr val="00B0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Arial"/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16FD4A7B-5F13-1532-1F6A-1840B5D87C94}"/>
                </a:ext>
              </a:extLst>
            </p:cNvPr>
            <p:cNvSpPr/>
            <p:nvPr/>
          </p:nvSpPr>
          <p:spPr bwMode="auto">
            <a:xfrm>
              <a:off x="4761676" y="1876012"/>
              <a:ext cx="1532030" cy="1334326"/>
            </a:xfrm>
            <a:prstGeom prst="hexagon">
              <a:avLst>
                <a:gd name="adj" fmla="val 28851"/>
                <a:gd name="vf" fmla="val 115470"/>
              </a:avLst>
            </a:prstGeom>
            <a:grpFill/>
            <a:ln w="12700" cap="flat" cmpd="sng" algn="ctr">
              <a:solidFill>
                <a:srgbClr val="00B0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18288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ts val="0"/>
                </a:spcBef>
              </a:pPr>
              <a:r>
                <a:rPr lang="en-US" sz="2000" dirty="0">
                  <a:solidFill>
                    <a:srgbClr val="00B0DA"/>
                  </a:solidFill>
                  <a:latin typeface="Arial" pitchFamily="34" charset="0"/>
                  <a:cs typeface="Arial" pitchFamily="34" charset="0"/>
                </a:rPr>
                <a:t>Explore</a:t>
              </a:r>
            </a:p>
            <a:p>
              <a:pPr algn="ctr">
                <a:spcBef>
                  <a:spcPts val="0"/>
                </a:spcBef>
              </a:pPr>
              <a:endParaRPr lang="en-US" sz="105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ts val="0"/>
                </a:spcBef>
              </a:pPr>
              <a: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Explore the process of generating potential solutions for your users' problems</a:t>
              </a: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3F81412B-EFB0-46D5-EDCC-FEE4D480809F}"/>
                </a:ext>
              </a:extLst>
            </p:cNvPr>
            <p:cNvSpPr/>
            <p:nvPr/>
          </p:nvSpPr>
          <p:spPr bwMode="auto">
            <a:xfrm>
              <a:off x="7058908" y="1876012"/>
              <a:ext cx="1532030" cy="1334326"/>
            </a:xfrm>
            <a:prstGeom prst="hexagon">
              <a:avLst>
                <a:gd name="adj" fmla="val 28851"/>
                <a:gd name="vf" fmla="val 115470"/>
              </a:avLst>
            </a:prstGeom>
            <a:grpFill/>
            <a:ln w="12700" cap="flat" cmpd="sng" algn="ctr">
              <a:solidFill>
                <a:srgbClr val="00B0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18288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ts val="0"/>
                </a:spcBef>
              </a:pPr>
              <a:r>
                <a:rPr lang="en-US" sz="2000" dirty="0">
                  <a:solidFill>
                    <a:srgbClr val="00B0DA"/>
                  </a:solidFill>
                  <a:latin typeface="Arial" pitchFamily="34" charset="0"/>
                  <a:cs typeface="Arial" pitchFamily="34" charset="0"/>
                </a:rPr>
                <a:t>Evaluate</a:t>
              </a:r>
              <a:endParaRPr lang="en-US" sz="105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ts val="0"/>
                </a:spcBef>
              </a:pPr>
              <a: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Evaluate and decide whether to move forward  with an idea or generate alternate solutions</a:t>
              </a: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DD9EA8A-5A1F-AD94-2F17-7C1C89BBC35A}"/>
                </a:ext>
              </a:extLst>
            </p:cNvPr>
            <p:cNvSpPr/>
            <p:nvPr/>
          </p:nvSpPr>
          <p:spPr bwMode="auto">
            <a:xfrm>
              <a:off x="5911431" y="2543175"/>
              <a:ext cx="1532030" cy="1334326"/>
            </a:xfrm>
            <a:prstGeom prst="hexagon">
              <a:avLst>
                <a:gd name="adj" fmla="val 28851"/>
                <a:gd name="vf" fmla="val 115470"/>
              </a:avLst>
            </a:prstGeom>
            <a:grpFill/>
            <a:ln w="12700" cap="flat" cmpd="sng" algn="ctr">
              <a:solidFill>
                <a:srgbClr val="00B0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18288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ts val="0"/>
                </a:spcBef>
              </a:pPr>
              <a:r>
                <a:rPr lang="en-US" sz="2000" dirty="0">
                  <a:solidFill>
                    <a:srgbClr val="00B0DA"/>
                  </a:solidFill>
                  <a:latin typeface="Arial" pitchFamily="34" charset="0"/>
                  <a:cs typeface="Arial" pitchFamily="34" charset="0"/>
                </a:rPr>
                <a:t>Prototype</a:t>
              </a:r>
            </a:p>
            <a:p>
              <a:pPr algn="ctr">
                <a:spcBef>
                  <a:spcPts val="0"/>
                </a:spcBef>
              </a:pPr>
              <a:endParaRPr lang="en-US" sz="105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ts val="0"/>
                </a:spcBef>
              </a:pPr>
              <a: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Prototype ideas as concrete experiences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7AA6D057-B507-9B9E-5F00-248929DB506C}"/>
                </a:ext>
              </a:extLst>
            </p:cNvPr>
            <p:cNvSpPr/>
            <p:nvPr/>
          </p:nvSpPr>
          <p:spPr bwMode="auto">
            <a:xfrm>
              <a:off x="3620978" y="2543175"/>
              <a:ext cx="1532030" cy="1334326"/>
            </a:xfrm>
            <a:prstGeom prst="hexagon">
              <a:avLst>
                <a:gd name="adj" fmla="val 28851"/>
                <a:gd name="vf" fmla="val 115470"/>
              </a:avLst>
            </a:prstGeom>
            <a:grpFill/>
            <a:ln w="12700" cap="flat" cmpd="sng" algn="ctr">
              <a:solidFill>
                <a:srgbClr val="00B0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18288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800" dirty="0">
                  <a:solidFill>
                    <a:srgbClr val="00B0DA"/>
                  </a:solidFill>
                  <a:latin typeface="Arial" pitchFamily="34" charset="0"/>
                  <a:cs typeface="Arial" pitchFamily="34" charset="0"/>
                </a:rPr>
                <a:t>Understand</a:t>
              </a:r>
            </a:p>
            <a:p>
              <a:pPr algn="ctr">
                <a:spcBef>
                  <a:spcPts val="0"/>
                </a:spcBef>
              </a:pPr>
              <a:endParaRPr lang="en-US" sz="11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ts val="0"/>
                </a:spcBef>
              </a:pPr>
              <a: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Understand</a:t>
              </a:r>
              <a:b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and develop</a:t>
              </a:r>
            </a:p>
            <a:p>
              <a:pPr algn="ctr">
                <a:spcBef>
                  <a:spcPts val="0"/>
                </a:spcBef>
              </a:pPr>
              <a:r>
                <a:rPr lang="en-US" sz="105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empathy for users</a:t>
              </a: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A7EBE2BC-F397-A26A-A105-3B113E289409}"/>
                </a:ext>
              </a:extLst>
            </p:cNvPr>
            <p:cNvSpPr/>
            <p:nvPr/>
          </p:nvSpPr>
          <p:spPr bwMode="auto">
            <a:xfrm>
              <a:off x="4768431" y="3210338"/>
              <a:ext cx="1532030" cy="1334326"/>
            </a:xfrm>
            <a:prstGeom prst="hexagon">
              <a:avLst>
                <a:gd name="adj" fmla="val 28851"/>
                <a:gd name="vf" fmla="val 115470"/>
              </a:avLst>
            </a:prstGeom>
            <a:grpFill/>
            <a:ln w="12700" cap="flat" cmpd="sng" algn="ctr">
              <a:solidFill>
                <a:srgbClr val="00B0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Arial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A5EDA494-8C99-156F-13F4-ACA2E069F126}"/>
                </a:ext>
              </a:extLst>
            </p:cNvPr>
            <p:cNvSpPr/>
            <p:nvPr/>
          </p:nvSpPr>
          <p:spPr bwMode="auto">
            <a:xfrm>
              <a:off x="3611880" y="1213817"/>
              <a:ext cx="1532030" cy="1334326"/>
            </a:xfrm>
            <a:prstGeom prst="hexagon">
              <a:avLst>
                <a:gd name="adj" fmla="val 28851"/>
                <a:gd name="vf" fmla="val 115470"/>
              </a:avLst>
            </a:prstGeom>
            <a:grpFill/>
            <a:ln w="12700" cap="flat" cmpd="sng" algn="ctr">
              <a:solidFill>
                <a:srgbClr val="00B0D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191919"/>
                </a:solidFill>
                <a:effectLst/>
                <a:latin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C394C7-FF8E-F8D6-1D8E-8B6F7310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438" y="1547135"/>
              <a:ext cx="950915" cy="518913"/>
            </a:xfrm>
            <a:prstGeom prst="rect">
              <a:avLst/>
            </a:prstGeom>
            <a:grpFill/>
          </p:spPr>
        </p:pic>
        <p:pic>
          <p:nvPicPr>
            <p:cNvPr id="13" name="Picture 12" descr="6 - ic2.png">
              <a:extLst>
                <a:ext uri="{FF2B5EF4-FFF2-40B4-BE49-F238E27FC236}">
                  <a16:creationId xmlns:a16="http://schemas.microsoft.com/office/drawing/2014/main" id="{C79B6D66-F7D3-EE94-7998-C92F4B18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191" y="1388649"/>
              <a:ext cx="682511" cy="677399"/>
            </a:xfrm>
            <a:prstGeom prst="rect">
              <a:avLst/>
            </a:prstGeom>
            <a:grpFill/>
          </p:spPr>
        </p:pic>
        <p:pic>
          <p:nvPicPr>
            <p:cNvPr id="14" name="Picture 13" descr="6 - ic3.png">
              <a:extLst>
                <a:ext uri="{FF2B5EF4-FFF2-40B4-BE49-F238E27FC236}">
                  <a16:creationId xmlns:a16="http://schemas.microsoft.com/office/drawing/2014/main" id="{5292398F-466C-73A6-BD6A-DABC87B1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783" y="3628929"/>
              <a:ext cx="401327" cy="613494"/>
            </a:xfrm>
            <a:prstGeom prst="rect">
              <a:avLst/>
            </a:prstGeom>
            <a:grpFill/>
          </p:spPr>
        </p:pic>
      </p:grpSp>
      <p:sp>
        <p:nvSpPr>
          <p:cNvPr id="15" name="Hexagon 14">
            <a:extLst>
              <a:ext uri="{FF2B5EF4-FFF2-40B4-BE49-F238E27FC236}">
                <a16:creationId xmlns:a16="http://schemas.microsoft.com/office/drawing/2014/main" id="{A35794A1-B310-1355-FFC2-DB3E928FC78B}"/>
              </a:ext>
            </a:extLst>
          </p:cNvPr>
          <p:cNvSpPr/>
          <p:nvPr/>
        </p:nvSpPr>
        <p:spPr bwMode="auto">
          <a:xfrm>
            <a:off x="1250884" y="3563176"/>
            <a:ext cx="1859232" cy="1554429"/>
          </a:xfrm>
          <a:prstGeom prst="hexagon">
            <a:avLst>
              <a:gd name="adj" fmla="val 28851"/>
              <a:gd name="vf" fmla="val 115470"/>
            </a:avLst>
          </a:prstGeom>
          <a:solidFill>
            <a:schemeClr val="tx1"/>
          </a:solidFill>
          <a:ln w="12700" cap="flat" cmpd="sng" algn="ctr">
            <a:solidFill>
              <a:srgbClr val="00B0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182880" rIns="0" bIns="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rgbClr val="00B0DA"/>
                </a:solidFill>
                <a:latin typeface="Arial" pitchFamily="34" charset="0"/>
                <a:cs typeface="Arial" pitchFamily="34" charset="0"/>
              </a:rPr>
              <a:t>Vision</a:t>
            </a:r>
          </a:p>
          <a:p>
            <a:pPr algn="ctr">
              <a:spcBef>
                <a:spcPts val="0"/>
              </a:spcBef>
            </a:pPr>
            <a:endParaRPr lang="en-US" sz="105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Client  Long term Strategy &amp; Initiatives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8AD34-FAE8-14EE-DFBF-0DEC62EA611A}"/>
              </a:ext>
            </a:extLst>
          </p:cNvPr>
          <p:cNvSpPr txBox="1"/>
          <p:nvPr/>
        </p:nvSpPr>
        <p:spPr>
          <a:xfrm>
            <a:off x="809625" y="5303225"/>
            <a:ext cx="11058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Let’s get these training completed today! By EOD</a:t>
            </a:r>
          </a:p>
          <a:p>
            <a:endParaRPr lang="en-IN" sz="1600" dirty="0">
              <a:hlinkClick r:id="rId6"/>
            </a:endParaRPr>
          </a:p>
          <a:p>
            <a:r>
              <a:rPr lang="en-IN" dirty="0">
                <a:hlinkClick r:id="rId6"/>
              </a:rPr>
              <a:t>https://www.ibm.com/design/thinking/page/courses/Practitioner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>
                <a:hlinkClick r:id="rId7"/>
              </a:rPr>
              <a:t>https://designsprintkit.withgoogle.com/methodology/overview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89223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A8D2BE5-6AEE-6237-750F-A28D4E869A5D}"/>
              </a:ext>
            </a:extLst>
          </p:cNvPr>
          <p:cNvSpPr/>
          <p:nvPr/>
        </p:nvSpPr>
        <p:spPr>
          <a:xfrm>
            <a:off x="2068946" y="295564"/>
            <a:ext cx="7416800" cy="15424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algn="ctr">
              <a:spcAft>
                <a:spcPts val="900"/>
              </a:spcAft>
              <a:buFont typeface="Arial" panose="020B0604020202020204" pitchFamily="34" charset="0"/>
              <a:buChar char="​"/>
            </a:pPr>
            <a:endParaRPr lang="en-IN" sz="1400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58C003-6230-FD91-0070-AB99F01E4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055314"/>
              </p:ext>
            </p:extLst>
          </p:nvPr>
        </p:nvGraphicFramePr>
        <p:xfrm>
          <a:off x="2032000" y="23013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7B542E-8247-790D-DC1C-0010E4E9A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985017"/>
              </p:ext>
            </p:extLst>
          </p:nvPr>
        </p:nvGraphicFramePr>
        <p:xfrm>
          <a:off x="36939" y="2640837"/>
          <a:ext cx="1579432" cy="1589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AB192359-18C5-5610-FD00-E2942E76A5A5}"/>
              </a:ext>
            </a:extLst>
          </p:cNvPr>
          <p:cNvSpPr/>
          <p:nvPr/>
        </p:nvSpPr>
        <p:spPr>
          <a:xfrm>
            <a:off x="10123054" y="295564"/>
            <a:ext cx="360219" cy="5855854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F830929-17F6-A957-3251-12AFF21BD0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6038" y="763154"/>
            <a:ext cx="1662544" cy="1047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6BFD3-2499-3749-245C-8522DBF9C70B}"/>
              </a:ext>
            </a:extLst>
          </p:cNvPr>
          <p:cNvSpPr txBox="1"/>
          <p:nvPr/>
        </p:nvSpPr>
        <p:spPr>
          <a:xfrm>
            <a:off x="2586182" y="1607131"/>
            <a:ext cx="1246910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Business model</a:t>
            </a:r>
          </a:p>
        </p:txBody>
      </p:sp>
      <p:pic>
        <p:nvPicPr>
          <p:cNvPr id="8" name="Picture 7" descr="A circular gauge with a needle and a point&#10;&#10;Description automatically generated">
            <a:extLst>
              <a:ext uri="{FF2B5EF4-FFF2-40B4-BE49-F238E27FC236}">
                <a16:creationId xmlns:a16="http://schemas.microsoft.com/office/drawing/2014/main" id="{5470083B-ACAC-9F88-8F7E-916F901A09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792747"/>
            <a:ext cx="987986" cy="987986"/>
          </a:xfrm>
          <a:prstGeom prst="rect">
            <a:avLst/>
          </a:prstGeom>
        </p:spPr>
      </p:pic>
      <p:pic>
        <p:nvPicPr>
          <p:cNvPr id="9" name="Picture 8" descr="A paper with a pen and graph&#10;&#10;Description automatically generated">
            <a:extLst>
              <a:ext uri="{FF2B5EF4-FFF2-40B4-BE49-F238E27FC236}">
                <a16:creationId xmlns:a16="http://schemas.microsoft.com/office/drawing/2014/main" id="{F7450B55-C773-420F-9F09-C3BB483DC1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37" y="852630"/>
            <a:ext cx="868219" cy="868219"/>
          </a:xfrm>
          <a:prstGeom prst="rect">
            <a:avLst/>
          </a:prstGeom>
        </p:spPr>
      </p:pic>
      <p:pic>
        <p:nvPicPr>
          <p:cNvPr id="10" name="Picture 9" descr="A blue and purple line with arrows&#10;&#10;Description automatically generated">
            <a:extLst>
              <a:ext uri="{FF2B5EF4-FFF2-40B4-BE49-F238E27FC236}">
                <a16:creationId xmlns:a16="http://schemas.microsoft.com/office/drawing/2014/main" id="{B1FC7E50-A594-E0A6-F13D-74F41A371A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483" y="697728"/>
            <a:ext cx="1140309" cy="10830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307A8-3E20-6E90-B374-A33D7498BD44}"/>
              </a:ext>
            </a:extLst>
          </p:cNvPr>
          <p:cNvSpPr txBox="1"/>
          <p:nvPr/>
        </p:nvSpPr>
        <p:spPr>
          <a:xfrm>
            <a:off x="5943609" y="1639457"/>
            <a:ext cx="1246910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Quantitative planning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135316-CFE0-24BE-CAEC-132E95D688FA}"/>
              </a:ext>
            </a:extLst>
          </p:cNvPr>
          <p:cNvSpPr txBox="1"/>
          <p:nvPr/>
        </p:nvSpPr>
        <p:spPr>
          <a:xfrm>
            <a:off x="7998701" y="1644078"/>
            <a:ext cx="1246910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Milestone / timeline</a:t>
            </a:r>
          </a:p>
        </p:txBody>
      </p:sp>
      <p:pic>
        <p:nvPicPr>
          <p:cNvPr id="15" name="Picture 14" descr="A cellphone with a person on the screen&#10;&#10;Description automatically generated">
            <a:extLst>
              <a:ext uri="{FF2B5EF4-FFF2-40B4-BE49-F238E27FC236}">
                <a16:creationId xmlns:a16="http://schemas.microsoft.com/office/drawing/2014/main" id="{E651FD58-F135-0383-C712-87AED588F3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38" y="2478964"/>
            <a:ext cx="863599" cy="8635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4CEFA8-E189-33EE-0974-401DA3DE3DDB}"/>
              </a:ext>
            </a:extLst>
          </p:cNvPr>
          <p:cNvSpPr txBox="1"/>
          <p:nvPr/>
        </p:nvSpPr>
        <p:spPr>
          <a:xfrm>
            <a:off x="3200396" y="2673935"/>
            <a:ext cx="1246910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Customer </a:t>
            </a:r>
          </a:p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feedback</a:t>
            </a:r>
          </a:p>
        </p:txBody>
      </p:sp>
      <p:pic>
        <p:nvPicPr>
          <p:cNvPr id="18" name="Picture 17" descr="A cartoon of a person&#10;&#10;Description automatically generated">
            <a:extLst>
              <a:ext uri="{FF2B5EF4-FFF2-40B4-BE49-F238E27FC236}">
                <a16:creationId xmlns:a16="http://schemas.microsoft.com/office/drawing/2014/main" id="{21C8B87C-9E88-B496-BB80-243FE7A208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64" y="2388627"/>
            <a:ext cx="903195" cy="9031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D19A09-659B-E5DF-62AB-2F982C1D97F6}"/>
              </a:ext>
            </a:extLst>
          </p:cNvPr>
          <p:cNvSpPr txBox="1"/>
          <p:nvPr/>
        </p:nvSpPr>
        <p:spPr>
          <a:xfrm>
            <a:off x="4562772" y="3325093"/>
            <a:ext cx="674245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Personas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17EA3BFF-100D-9A39-0808-497A21120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873013"/>
              </p:ext>
            </p:extLst>
          </p:nvPr>
        </p:nvGraphicFramePr>
        <p:xfrm>
          <a:off x="5652646" y="2183156"/>
          <a:ext cx="1995054" cy="1405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22" name="Picture 21" descr="A white box with blue squares and a blue cross on it&#10;&#10;Description automatically generated">
            <a:extLst>
              <a:ext uri="{FF2B5EF4-FFF2-40B4-BE49-F238E27FC236}">
                <a16:creationId xmlns:a16="http://schemas.microsoft.com/office/drawing/2014/main" id="{F5F550B5-5A6D-8F16-57BD-60C8AEDFFF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1118" y="2578133"/>
            <a:ext cx="764430" cy="764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45C64C-613E-0BE2-507A-D2A4966D1805}"/>
              </a:ext>
            </a:extLst>
          </p:cNvPr>
          <p:cNvSpPr txBox="1"/>
          <p:nvPr/>
        </p:nvSpPr>
        <p:spPr>
          <a:xfrm>
            <a:off x="7994083" y="3449789"/>
            <a:ext cx="1246910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Mock-up / Wireframe</a:t>
            </a:r>
          </a:p>
        </p:txBody>
      </p:sp>
      <p:pic>
        <p:nvPicPr>
          <p:cNvPr id="24" name="Picture 23" descr="A drawing of a diagram and pencil&#10;&#10;Description automatically generated">
            <a:extLst>
              <a:ext uri="{FF2B5EF4-FFF2-40B4-BE49-F238E27FC236}">
                <a16:creationId xmlns:a16="http://schemas.microsoft.com/office/drawing/2014/main" id="{B16AA002-ED43-4A97-EEDB-2D677A30C1D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55" y="4052643"/>
            <a:ext cx="886080" cy="886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4BEC1D-8866-9E1C-232E-9F4FE2F61DFB}"/>
              </a:ext>
            </a:extLst>
          </p:cNvPr>
          <p:cNvSpPr txBox="1"/>
          <p:nvPr/>
        </p:nvSpPr>
        <p:spPr>
          <a:xfrm>
            <a:off x="2350656" y="4862954"/>
            <a:ext cx="1246910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Solution Sketch</a:t>
            </a:r>
          </a:p>
        </p:txBody>
      </p:sp>
      <p:pic>
        <p:nvPicPr>
          <p:cNvPr id="26" name="Picture 25" descr="A gold server rack with dots and a black background&#10;&#10;Description automatically generated">
            <a:extLst>
              <a:ext uri="{FF2B5EF4-FFF2-40B4-BE49-F238E27FC236}">
                <a16:creationId xmlns:a16="http://schemas.microsoft.com/office/drawing/2014/main" id="{CD75E023-30B5-3A76-DA6B-CA4FE24672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06" y="4090948"/>
            <a:ext cx="847775" cy="8477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730843-0E23-5CD5-DBEE-3BC14EA77C4B}"/>
              </a:ext>
            </a:extLst>
          </p:cNvPr>
          <p:cNvSpPr txBox="1"/>
          <p:nvPr/>
        </p:nvSpPr>
        <p:spPr>
          <a:xfrm>
            <a:off x="4419611" y="4955313"/>
            <a:ext cx="674245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Data Domain</a:t>
            </a:r>
          </a:p>
        </p:txBody>
      </p:sp>
      <p:pic>
        <p:nvPicPr>
          <p:cNvPr id="28" name="Picture 27" descr="A blue and white computer screen with black text&#10;&#10;Description automatically generated">
            <a:extLst>
              <a:ext uri="{FF2B5EF4-FFF2-40B4-BE49-F238E27FC236}">
                <a16:creationId xmlns:a16="http://schemas.microsoft.com/office/drawing/2014/main" id="{6A1BE695-6FA1-F981-9B72-47455EAB4A1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18" y="4017418"/>
            <a:ext cx="913678" cy="9136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48084-E11A-0ABC-398B-6BEC85077E6D}"/>
              </a:ext>
            </a:extLst>
          </p:cNvPr>
          <p:cNvSpPr txBox="1"/>
          <p:nvPr/>
        </p:nvSpPr>
        <p:spPr>
          <a:xfrm>
            <a:off x="6059068" y="4959932"/>
            <a:ext cx="1131451" cy="25861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API Components</a:t>
            </a:r>
          </a:p>
        </p:txBody>
      </p:sp>
      <p:pic>
        <p:nvPicPr>
          <p:cNvPr id="30" name="Picture 29" descr="A head with colorful circles and a square in the middle&#10;&#10;Description automatically generated">
            <a:extLst>
              <a:ext uri="{FF2B5EF4-FFF2-40B4-BE49-F238E27FC236}">
                <a16:creationId xmlns:a16="http://schemas.microsoft.com/office/drawing/2014/main" id="{19F4555C-00C3-BA59-7CF3-D5F5B737194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7" y="4115030"/>
            <a:ext cx="847775" cy="8477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B861050-7A76-7B12-875E-A7930CC5E292}"/>
              </a:ext>
            </a:extLst>
          </p:cNvPr>
          <p:cNvSpPr txBox="1"/>
          <p:nvPr/>
        </p:nvSpPr>
        <p:spPr>
          <a:xfrm>
            <a:off x="8021796" y="4973787"/>
            <a:ext cx="1131451" cy="25861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AI Use cases</a:t>
            </a:r>
          </a:p>
        </p:txBody>
      </p:sp>
      <p:pic>
        <p:nvPicPr>
          <p:cNvPr id="1026" name="Picture 2" descr="Machine generated alternative text:&#10;USERS &amp; OTHER &#10;IBM CLOUD &#10;0000 ööoe &#10;Platform Management &#10;0000 &#10;Storage &amp; Data &#10;SERVICE s &#10;OTHER OLD &#10;Appliztiu &#10;Compute and Run Time &#10;VIRTUAL &#10;S æurity &#10;TANS? ORT &#10;0B ECT &#10;0 &#10;BAE METAL &#10;ö00@ &#10;PROIISION &#10;co_hZA2ÆR_ &#10;0000 &#10;FOL.'Tme &#10;FIREWALL &#10;NEA&quot; DRY &#10;MESSAGNG &#10;E ACKG.DR &#10;&amp; cmoaCTIVITY &#10;Access ">
            <a:extLst>
              <a:ext uri="{FF2B5EF4-FFF2-40B4-BE49-F238E27FC236}">
                <a16:creationId xmlns:a16="http://schemas.microsoft.com/office/drawing/2014/main" id="{884D8C75-6FC7-4FF5-197B-080672329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966" y="5714231"/>
            <a:ext cx="1487054" cy="74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D0F4C1A-4D05-FD7C-E120-FB4601776FF9}"/>
              </a:ext>
            </a:extLst>
          </p:cNvPr>
          <p:cNvSpPr txBox="1"/>
          <p:nvPr/>
        </p:nvSpPr>
        <p:spPr>
          <a:xfrm>
            <a:off x="2327566" y="6493173"/>
            <a:ext cx="1246910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E2E Architecture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F5BE927-3AE6-072B-C982-C6C865190E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675" y="763154"/>
            <a:ext cx="886081" cy="88608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4472FA-66F8-992A-FE53-AB7AB2E17443}"/>
              </a:ext>
            </a:extLst>
          </p:cNvPr>
          <p:cNvSpPr txBox="1"/>
          <p:nvPr/>
        </p:nvSpPr>
        <p:spPr>
          <a:xfrm>
            <a:off x="11060556" y="1796478"/>
            <a:ext cx="653349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Story Map</a:t>
            </a:r>
          </a:p>
        </p:txBody>
      </p:sp>
      <p:pic>
        <p:nvPicPr>
          <p:cNvPr id="35" name="Picture 34" descr="A diagram of a computer&#10;&#10;Description automatically generated">
            <a:extLst>
              <a:ext uri="{FF2B5EF4-FFF2-40B4-BE49-F238E27FC236}">
                <a16:creationId xmlns:a16="http://schemas.microsoft.com/office/drawing/2014/main" id="{0A93934A-1598-86B9-9843-9EAFF111070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5682076"/>
            <a:ext cx="811098" cy="8110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9DA8108-CE49-085A-7433-A0F64C141D9E}"/>
              </a:ext>
            </a:extLst>
          </p:cNvPr>
          <p:cNvSpPr txBox="1"/>
          <p:nvPr/>
        </p:nvSpPr>
        <p:spPr>
          <a:xfrm>
            <a:off x="4285685" y="6493165"/>
            <a:ext cx="674245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Asset Integration</a:t>
            </a:r>
          </a:p>
        </p:txBody>
      </p:sp>
      <p:pic>
        <p:nvPicPr>
          <p:cNvPr id="37" name="Picture 36" descr="A computer screen with a diagram on it&#10;&#10;Description automatically generated">
            <a:extLst>
              <a:ext uri="{FF2B5EF4-FFF2-40B4-BE49-F238E27FC236}">
                <a16:creationId xmlns:a16="http://schemas.microsoft.com/office/drawing/2014/main" id="{E419E704-2672-5ADB-7BF2-0C12EA2F4E3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5907" y="5714231"/>
            <a:ext cx="811096" cy="81109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969869D-E867-4697-01F8-B3355394F1E7}"/>
              </a:ext>
            </a:extLst>
          </p:cNvPr>
          <p:cNvSpPr txBox="1"/>
          <p:nvPr/>
        </p:nvSpPr>
        <p:spPr>
          <a:xfrm>
            <a:off x="5878960" y="6507022"/>
            <a:ext cx="1417769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Software Architecture</a:t>
            </a:r>
          </a:p>
        </p:txBody>
      </p:sp>
      <p:pic>
        <p:nvPicPr>
          <p:cNvPr id="41" name="Picture 40" descr="A pink and orange logo&#10;&#10;Description automatically generated">
            <a:extLst>
              <a:ext uri="{FF2B5EF4-FFF2-40B4-BE49-F238E27FC236}">
                <a16:creationId xmlns:a16="http://schemas.microsoft.com/office/drawing/2014/main" id="{C53B4F73-2D0D-262E-DB93-1FBCA158C1A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28" y="5682069"/>
            <a:ext cx="811096" cy="8110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8DBF920-DF72-F3E2-9408-29D7E60604B4}"/>
              </a:ext>
            </a:extLst>
          </p:cNvPr>
          <p:cNvSpPr txBox="1"/>
          <p:nvPr/>
        </p:nvSpPr>
        <p:spPr>
          <a:xfrm>
            <a:off x="8072598" y="6511641"/>
            <a:ext cx="1417769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AI Architecture</a:t>
            </a:r>
          </a:p>
        </p:txBody>
      </p:sp>
      <p:pic>
        <p:nvPicPr>
          <p:cNvPr id="44" name="Picture 43" descr="A map pointer on a road&#10;&#10;Description automatically generated">
            <a:extLst>
              <a:ext uri="{FF2B5EF4-FFF2-40B4-BE49-F238E27FC236}">
                <a16:creationId xmlns:a16="http://schemas.microsoft.com/office/drawing/2014/main" id="{081DF0EE-3359-9741-A1C6-1816A029C52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962" y="2578133"/>
            <a:ext cx="1356536" cy="135653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9F60463-4DF2-689F-693E-B13E44096302}"/>
              </a:ext>
            </a:extLst>
          </p:cNvPr>
          <p:cNvSpPr txBox="1"/>
          <p:nvPr/>
        </p:nvSpPr>
        <p:spPr>
          <a:xfrm>
            <a:off x="11065175" y="3842332"/>
            <a:ext cx="653349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Road Map</a:t>
            </a:r>
          </a:p>
        </p:txBody>
      </p:sp>
      <p:pic>
        <p:nvPicPr>
          <p:cNvPr id="47" name="Picture 46" descr="A yellow and black logo&#10;&#10;Description automatically generated">
            <a:extLst>
              <a:ext uri="{FF2B5EF4-FFF2-40B4-BE49-F238E27FC236}">
                <a16:creationId xmlns:a16="http://schemas.microsoft.com/office/drawing/2014/main" id="{DBE7AE50-6C26-3F62-ADAB-001B47BC1C1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270" y="4653031"/>
            <a:ext cx="1069255" cy="1069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>
                <a:lumMod val="10000"/>
                <a:lumOff val="90000"/>
              </a:schemeClr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6BF8E58-8903-56F2-DE81-42DA1BC4DDEB}"/>
              </a:ext>
            </a:extLst>
          </p:cNvPr>
          <p:cNvSpPr txBox="1"/>
          <p:nvPr/>
        </p:nvSpPr>
        <p:spPr>
          <a:xfrm>
            <a:off x="11069795" y="5832772"/>
            <a:ext cx="653349" cy="20319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900"/>
              </a:spcAft>
            </a:pPr>
            <a:r>
              <a:rPr lang="en-IN" sz="1200" dirty="0">
                <a:solidFill>
                  <a:schemeClr val="bg2"/>
                </a:solidFill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123542050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4D2EED-887C-50A1-DB9C-C81D18A9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Slide Layout</a:t>
            </a:r>
          </a:p>
        </p:txBody>
      </p:sp>
    </p:spTree>
    <p:extLst>
      <p:ext uri="{BB962C8B-B14F-4D97-AF65-F5344CB8AC3E}">
        <p14:creationId xmlns:p14="http://schemas.microsoft.com/office/powerpoint/2010/main" val="5512992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300E4C-65C1-752E-1200-C5BFE7A330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41720" y="1811782"/>
            <a:ext cx="1295226" cy="1399294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70DE10-BF01-832D-2207-38BA1C0C80C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46520" y="3114675"/>
            <a:ext cx="849630" cy="66230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Develop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B1C2D4-F971-9336-DB2C-92D135132C3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3742" y="1824229"/>
            <a:ext cx="1295226" cy="1399294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2FE5D6-9884-6066-0DB0-E4A17D674F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66175" y="3120772"/>
            <a:ext cx="1044575" cy="64008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>
              <a:buNone/>
            </a:pPr>
            <a:r>
              <a:rPr lang="en-US" dirty="0"/>
              <a:t>Delivery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029EC042-6B66-4357-CBBA-54A36A6B21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57177-04E3-AFF8-085E-9BCC5B88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&amp;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05013-EA87-FB82-D335-9756CD115F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8992" y="1811782"/>
            <a:ext cx="1295226" cy="1399294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3656A-BF85-BED5-4057-5C891B1ED3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0900" y="3133725"/>
            <a:ext cx="1711325" cy="643255"/>
          </a:xfrm>
        </p:spPr>
        <p:txBody>
          <a:bodyPr/>
          <a:lstStyle/>
          <a:p>
            <a:pPr algn="ctr"/>
            <a:r>
              <a:rPr lang="en-US" dirty="0"/>
              <a:t>Discovery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2FDF9C-6FA6-2688-4437-CCF84AD111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62731" y="1811782"/>
            <a:ext cx="1295226" cy="1399294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6E730-E76E-84ED-C63C-2BB31E77B31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24631" y="3136900"/>
            <a:ext cx="1466469" cy="640080"/>
          </a:xfrm>
        </p:spPr>
        <p:txBody>
          <a:bodyPr/>
          <a:lstStyle/>
          <a:p>
            <a:pPr algn="ctr"/>
            <a:r>
              <a:rPr lang="en-US" dirty="0"/>
              <a:t>Define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48F70C5-B21F-93E4-7150-5134AEFD7226}"/>
              </a:ext>
            </a:extLst>
          </p:cNvPr>
          <p:cNvSpPr/>
          <p:nvPr/>
        </p:nvSpPr>
        <p:spPr>
          <a:xfrm>
            <a:off x="1251284" y="3886200"/>
            <a:ext cx="2141621" cy="26469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algn="ctr">
              <a:spcAft>
                <a:spcPts val="900"/>
              </a:spcAft>
              <a:buFont typeface="Arial" panose="020B0604020202020204" pitchFamily="34" charset="0"/>
              <a:buChar char="​"/>
            </a:pPr>
            <a:endParaRPr lang="en-IN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187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51350-237B-4E39-B9C4-DEAC1EBF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95" y="2103120"/>
            <a:ext cx="3308187" cy="778625"/>
          </a:xfrm>
        </p:spPr>
        <p:txBody>
          <a:bodyPr/>
          <a:lstStyle/>
          <a:p>
            <a:r>
              <a:rPr lang="en-US" dirty="0"/>
              <a:t>Discover &amp; define </a:t>
            </a:r>
          </a:p>
        </p:txBody>
      </p:sp>
    </p:spTree>
    <p:extLst>
      <p:ext uri="{BB962C8B-B14F-4D97-AF65-F5344CB8AC3E}">
        <p14:creationId xmlns:p14="http://schemas.microsoft.com/office/powerpoint/2010/main" val="5127371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CB6711-5664-0DDE-56A4-3194C44A3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6" r="-2" b="-2"/>
          <a:stretch/>
        </p:blipFill>
        <p:spPr>
          <a:xfrm>
            <a:off x="4591050" y="10"/>
            <a:ext cx="760094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FD9F17-CFBF-07EA-9823-0E701A55A5B3}"/>
              </a:ext>
            </a:extLst>
          </p:cNvPr>
          <p:cNvSpPr txBox="1"/>
          <p:nvPr/>
        </p:nvSpPr>
        <p:spPr>
          <a:xfrm>
            <a:off x="175495" y="3246643"/>
            <a:ext cx="3906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 this is our Product, 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is User experience!?</a:t>
            </a:r>
          </a:p>
        </p:txBody>
      </p:sp>
    </p:spTree>
    <p:extLst>
      <p:ext uri="{BB962C8B-B14F-4D97-AF65-F5344CB8AC3E}">
        <p14:creationId xmlns:p14="http://schemas.microsoft.com/office/powerpoint/2010/main" val="30356823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41236-BDB7-1F45-A245-F3515FBF1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2" r="1" b="11448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1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chine generated alternative text:&#10;Seat &#10;Wheels &#10;Chain &#10;Frame &#10;Pedals &#10;Handlebar &#10;Brakes ">
            <a:extLst>
              <a:ext uri="{FF2B5EF4-FFF2-40B4-BE49-F238E27FC236}">
                <a16:creationId xmlns:a16="http://schemas.microsoft.com/office/drawing/2014/main" id="{05327FC0-14A1-7663-9773-D985D1315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495639-DDE6-4008-8331-BA1CA61F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Products today!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E5D662-CF0E-BBCA-BAA7-2A1485BA4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dfine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009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95763-FEB0-05AF-CBD5-29F07E346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933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495639-DDE6-4008-8331-BA1CA61F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What inspires us!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9DD2C-DE4F-4B3E-B395-15CF5B196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70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and person riding bikes&#10;&#10;Description automatically generated with low confidence">
            <a:extLst>
              <a:ext uri="{FF2B5EF4-FFF2-40B4-BE49-F238E27FC236}">
                <a16:creationId xmlns:a16="http://schemas.microsoft.com/office/drawing/2014/main" id="{611B04B0-6928-2413-1097-4C1D0E48E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170000"/>
                    </a14:imgEffect>
                  </a14:imgLayer>
                </a14:imgProps>
              </a:ext>
            </a:extLst>
          </a:blip>
          <a:srcRect r="9157" b="2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495639-DDE6-4008-8331-BA1CA61F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accent4">
                    <a:lumMod val="75000"/>
                  </a:schemeClr>
                </a:solidFill>
              </a:rPr>
              <a:t>Why is this so?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B1E94F6-984E-77E7-A0C5-4B93B637AC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define</a:t>
            </a:r>
          </a:p>
        </p:txBody>
      </p:sp>
    </p:spTree>
    <p:extLst>
      <p:ext uri="{BB962C8B-B14F-4D97-AF65-F5344CB8AC3E}">
        <p14:creationId xmlns:p14="http://schemas.microsoft.com/office/powerpoint/2010/main" val="3500945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and person riding bikes&#10;&#10;Description automatically generated with low confidence">
            <a:extLst>
              <a:ext uri="{FF2B5EF4-FFF2-40B4-BE49-F238E27FC236}">
                <a16:creationId xmlns:a16="http://schemas.microsoft.com/office/drawing/2014/main" id="{611B04B0-6928-2413-1097-4C1D0E48E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170000"/>
                    </a14:imgEffect>
                  </a14:imgLayer>
                </a14:imgProps>
              </a:ext>
            </a:extLst>
          </a:blip>
          <a:srcRect r="9157" b="2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495639-DDE6-4008-8331-BA1CA61F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" y="1122362"/>
            <a:ext cx="1219198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00B0F0"/>
                </a:solidFill>
                <a:latin typeface="Forte" panose="03060902040502070203" pitchFamily="66" charset="0"/>
                <a:cs typeface="Aparajita" panose="020B0502040204020203" pitchFamily="18" charset="0"/>
              </a:rPr>
              <a:t>Human being are powered by emotions, not reason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B1E94F6-984E-77E7-A0C5-4B93B637AC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define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CA33B592-EB71-7A73-7DB7-37146BF68AC9}"/>
              </a:ext>
            </a:extLst>
          </p:cNvPr>
          <p:cNvSpPr txBox="1">
            <a:spLocks/>
          </p:cNvSpPr>
          <p:nvPr/>
        </p:nvSpPr>
        <p:spPr>
          <a:xfrm>
            <a:off x="589420" y="2638912"/>
            <a:ext cx="13451562" cy="981617"/>
          </a:xfrm>
          <a:prstGeom prst="rect">
            <a:avLst/>
          </a:prstGeom>
        </p:spPr>
        <p:txBody>
          <a:bodyPr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 dirty="0">
              <a:solidFill>
                <a:srgbClr val="FFFF00"/>
              </a:solidFill>
              <a:latin typeface="Forte" panose="03060902040502070203" pitchFamily="66" charset="0"/>
              <a:cs typeface="Aparajita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919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lidedoc Theme 3">
  <a:themeElements>
    <a:clrScheme name="Theme 3 Slidedoc">
      <a:dk1>
        <a:srgbClr val="191E32"/>
      </a:dk1>
      <a:lt1>
        <a:srgbClr val="FFFFFF"/>
      </a:lt1>
      <a:dk2>
        <a:srgbClr val="191E32"/>
      </a:dk2>
      <a:lt2>
        <a:srgbClr val="E7E6E6"/>
      </a:lt2>
      <a:accent1>
        <a:srgbClr val="816BE1"/>
      </a:accent1>
      <a:accent2>
        <a:srgbClr val="28D7D7"/>
      </a:accent2>
      <a:accent3>
        <a:srgbClr val="FF69AF"/>
      </a:accent3>
      <a:accent4>
        <a:srgbClr val="2364FA"/>
      </a:accent4>
      <a:accent5>
        <a:srgbClr val="44546A"/>
      </a:accent5>
      <a:accent6>
        <a:srgbClr val="F98A4D"/>
      </a:accent6>
      <a:hlink>
        <a:srgbClr val="7AA2FC"/>
      </a:hlink>
      <a:folHlink>
        <a:srgbClr val="7AA2FC"/>
      </a:folHlink>
    </a:clrScheme>
    <a:fontScheme name="Digital Slidedoc">
      <a:majorFont>
        <a:latin typeface="Roboto 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marL="0" algn="ctr">
          <a:spcAft>
            <a:spcPts val="900"/>
          </a:spcAft>
          <a:buFont typeface="Arial" panose="020B0604020202020204" pitchFamily="34" charset="0"/>
          <a:buChar char="​"/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Aft>
            <a:spcPts val="900"/>
          </a:spcAft>
          <a:defRPr sz="12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igital Slidedoc">
      <a:dk1>
        <a:srgbClr val="191E32"/>
      </a:dk1>
      <a:lt1>
        <a:srgbClr val="FFFFFF"/>
      </a:lt1>
      <a:dk2>
        <a:srgbClr val="191E32"/>
      </a:dk2>
      <a:lt2>
        <a:srgbClr val="E7E6E6"/>
      </a:lt2>
      <a:accent1>
        <a:srgbClr val="816BE1"/>
      </a:accent1>
      <a:accent2>
        <a:srgbClr val="28D7D7"/>
      </a:accent2>
      <a:accent3>
        <a:srgbClr val="FF69AF"/>
      </a:accent3>
      <a:accent4>
        <a:srgbClr val="2364FA"/>
      </a:accent4>
      <a:accent5>
        <a:srgbClr val="44546A"/>
      </a:accent5>
      <a:accent6>
        <a:srgbClr val="F98A4D"/>
      </a:accent6>
      <a:hlink>
        <a:srgbClr val="7AA2FC"/>
      </a:hlink>
      <a:folHlink>
        <a:srgbClr val="7AA2FC"/>
      </a:folHlink>
    </a:clrScheme>
    <a:fontScheme name="Digital Slidedoc">
      <a:majorFont>
        <a:latin typeface="Roboto 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gital Slidedoc">
      <a:dk1>
        <a:srgbClr val="191E32"/>
      </a:dk1>
      <a:lt1>
        <a:srgbClr val="FFFFFF"/>
      </a:lt1>
      <a:dk2>
        <a:srgbClr val="191E32"/>
      </a:dk2>
      <a:lt2>
        <a:srgbClr val="E7E6E6"/>
      </a:lt2>
      <a:accent1>
        <a:srgbClr val="816BE1"/>
      </a:accent1>
      <a:accent2>
        <a:srgbClr val="28D7D7"/>
      </a:accent2>
      <a:accent3>
        <a:srgbClr val="FF69AF"/>
      </a:accent3>
      <a:accent4>
        <a:srgbClr val="2364FA"/>
      </a:accent4>
      <a:accent5>
        <a:srgbClr val="44546A"/>
      </a:accent5>
      <a:accent6>
        <a:srgbClr val="F98A4D"/>
      </a:accent6>
      <a:hlink>
        <a:srgbClr val="7AA2FC"/>
      </a:hlink>
      <a:folHlink>
        <a:srgbClr val="7AA2FC"/>
      </a:folHlink>
    </a:clrScheme>
    <a:fontScheme name="Digital Theme v1">
      <a:majorFont>
        <a:latin typeface="Roboto Bold"/>
        <a:ea typeface=""/>
        <a:cs typeface=""/>
      </a:majorFont>
      <a:minorFont>
        <a:latin typeface="Robo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48832</TotalTime>
  <Words>255</Words>
  <Application>Microsoft Office PowerPoint</Application>
  <PresentationFormat>Widescreen</PresentationFormat>
  <Paragraphs>108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Forte</vt:lpstr>
      <vt:lpstr>Microsoft Sans Serif</vt:lpstr>
      <vt:lpstr>Nunito-Bold</vt:lpstr>
      <vt:lpstr>Roboto</vt:lpstr>
      <vt:lpstr>Roboto Bold</vt:lpstr>
      <vt:lpstr>Slidedoc Theme 3</vt:lpstr>
      <vt:lpstr>Tranz1 Intro to Design Thinking</vt:lpstr>
      <vt:lpstr>Content &amp; approach</vt:lpstr>
      <vt:lpstr>Discover &amp; define </vt:lpstr>
      <vt:lpstr>PowerPoint Presentation</vt:lpstr>
      <vt:lpstr>PowerPoint Presentation</vt:lpstr>
      <vt:lpstr>Products today! </vt:lpstr>
      <vt:lpstr>What inspires us!</vt:lpstr>
      <vt:lpstr>Why is this so?</vt:lpstr>
      <vt:lpstr>Human being are powered by emotions, not reason</vt:lpstr>
      <vt:lpstr>Converge to do right things</vt:lpstr>
      <vt:lpstr>How do we deliver human centered Products &amp; services?</vt:lpstr>
      <vt:lpstr>PowerPoint Presentation</vt:lpstr>
      <vt:lpstr>End Slide Layout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Slidedoc® Template</dc:title>
  <dc:subject>Slidedoc, DataStory</dc:subject>
  <dc:creator>Duarte Design</dc:creator>
  <cp:keywords>Slidedoc, Duarte</cp:keywords>
  <cp:lastModifiedBy>praveen anantharaman</cp:lastModifiedBy>
  <cp:revision>1037</cp:revision>
  <dcterms:created xsi:type="dcterms:W3CDTF">2019-09-03T21:24:03Z</dcterms:created>
  <dcterms:modified xsi:type="dcterms:W3CDTF">2023-08-10T04:09:42Z</dcterms:modified>
  <cp:category>Duarte, Inc.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4538270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D7.1.14</vt:lpwstr>
  </property>
</Properties>
</file>